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 varScale="1">
        <p:scale>
          <a:sx n="60" d="100"/>
          <a:sy n="60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6560-4FFE-4F80-8851-C008D199A4E3}" type="datetimeFigureOut">
              <a:rPr lang="ru-RU" smtClean="0"/>
              <a:pPr/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C260D-B92A-46A3-80C1-7BB00F2703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myslide.ru/documents_4/8a7f675cce9e0c805953fdbe0b22b868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35696" y="908720"/>
            <a:ext cx="68407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Зимняя спартакиада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Посвящённая 80-летию Новосибирского района.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429000"/>
            <a:ext cx="51125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НСО, Новосибирский район, п. Краснообск,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МАДОУ – детский сад «Колосок»,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группа «Берёзка»,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Воспитатели: Ворончихина И.И.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                          Ягупова Н.В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Инструктор по физической культуре Ануфриева Л.В.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2019г.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ЕКАТЕРИНА\Desktop\ГРУППА\АЛВ\Спартакиада Л,В\Спартакиада-фото\DSC004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284984"/>
            <a:ext cx="4005387" cy="2664296"/>
          </a:xfrm>
          <a:prstGeom prst="rect">
            <a:avLst/>
          </a:prstGeom>
          <a:noFill/>
        </p:spPr>
      </p:pic>
      <p:pic>
        <p:nvPicPr>
          <p:cNvPr id="3075" name="Picture 3" descr="C:\Users\ЕКАТЕРИНА\Desktop\ГРУППА\АЛВ\Спартакиада Л,В\Спартакиада-фото\DSC004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5" y="692696"/>
            <a:ext cx="3680625" cy="2448272"/>
          </a:xfrm>
          <a:prstGeom prst="rect">
            <a:avLst/>
          </a:prstGeom>
          <a:noFill/>
        </p:spPr>
      </p:pic>
      <p:pic>
        <p:nvPicPr>
          <p:cNvPr id="3076" name="Picture 4" descr="C:\Users\ЕКАТЕРИНА\Desktop\ГРУППА\АЛВ\Спартакиада Л,В\Спартакиада-фото\IMG-20190117-WA00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692696"/>
            <a:ext cx="3680689" cy="24565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3501008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честь спартакиады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саду у нас салют!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Зажглись бенгальские огни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 здесь, и там, и тут!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ЕКАТЕРИНА\Desktop\ГРУППА\АЛВ\Спартакиада Л,В\Спартакиада-фото\DSC004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9" y="620688"/>
            <a:ext cx="4979669" cy="33123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4005064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Быть здоровым – это круто!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Быть спортсменом – это класс!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Победить в спартакиаде – это высший пилотаж!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584" y="836712"/>
            <a:ext cx="741682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Цель: </a:t>
            </a:r>
            <a:r>
              <a:rPr lang="ru-RU" sz="2400" b="1" dirty="0" smtClean="0">
                <a:solidFill>
                  <a:srgbClr val="002060"/>
                </a:solidFill>
              </a:rPr>
              <a:t>формирование интереса к зимним спортивным играм, пропаганда здорового образа жизни, создание потребности в коллективном общении.</a:t>
            </a: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Задачи: </a:t>
            </a: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Оздоровительные: </a:t>
            </a:r>
            <a:r>
              <a:rPr lang="ru-RU" sz="2400" b="1" dirty="0" smtClean="0">
                <a:solidFill>
                  <a:srgbClr val="002060"/>
                </a:solidFill>
              </a:rPr>
              <a:t>способствовать укреплению опорно-двигательного аппарата и формированию правильной осанки.</a:t>
            </a: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Образовательные: </a:t>
            </a:r>
            <a:r>
              <a:rPr lang="ru-RU" sz="2400" b="1" dirty="0" smtClean="0">
                <a:solidFill>
                  <a:srgbClr val="002060"/>
                </a:solidFill>
              </a:rPr>
              <a:t>формировать двигательные умения у детей 5-7 лет, обучать игре в команде.</a:t>
            </a: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Развивающие</a:t>
            </a:r>
            <a:r>
              <a:rPr lang="ru-RU" sz="2400" b="1" dirty="0" smtClean="0">
                <a:solidFill>
                  <a:srgbClr val="002060"/>
                </a:solidFill>
              </a:rPr>
              <a:t>: развивать быстроту, силу, меткость, ловкость, чувство товарищества, взаимопомощи.</a:t>
            </a: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Воспитательные: </a:t>
            </a:r>
            <a:r>
              <a:rPr lang="ru-RU" sz="2400" b="1" dirty="0" smtClean="0">
                <a:solidFill>
                  <a:srgbClr val="002060"/>
                </a:solidFill>
              </a:rPr>
              <a:t>воспитывать соревновательные качества, чувство взаимовыручки, поддержки.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ЕКАТЕРИНА\Desktop\ГРУППА\АЛВ\Спартакиада Л,В\Спартакиада-фото\DSC001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7058" y="3212976"/>
            <a:ext cx="4260482" cy="2981561"/>
          </a:xfrm>
          <a:prstGeom prst="rect">
            <a:avLst/>
          </a:prstGeom>
          <a:noFill/>
        </p:spPr>
      </p:pic>
      <p:pic>
        <p:nvPicPr>
          <p:cNvPr id="1027" name="Picture 3" descr="C:\Users\ЕКАТЕРИНА\Desktop\старшая гуппа 18-19г\Спартакиада-01.19г группа\IMG-20190117-WA00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620688"/>
            <a:ext cx="3240360" cy="4050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1920" y="836712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1,2,3,4 – Колосок ты лучший в мире!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Тут идёт Спартакиада,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Нам медалей много надо!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ЕКАТЕРИНА\Desktop\ГРУППА\АЛВ\Спартакиада Л,В\Спартакиада-фото\DSC001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9362" y="3068960"/>
            <a:ext cx="4546654" cy="3024336"/>
          </a:xfrm>
          <a:prstGeom prst="rect">
            <a:avLst/>
          </a:prstGeom>
          <a:noFill/>
        </p:spPr>
      </p:pic>
      <p:pic>
        <p:nvPicPr>
          <p:cNvPr id="2051" name="Picture 3" descr="C:\Users\ЕКАТЕРИНА\Desktop\старшая гуппа 18-19г\Спартакиада-01.19г группа\IMG-20190117-WA00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620688"/>
            <a:ext cx="2754306" cy="36724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47864" y="836712"/>
            <a:ext cx="5184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Верит в Машу детвора.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Ведь победа нам нужна!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Мы кричим ещё сильней,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Ну-ка, Маша, не робей!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ЕКАТЕРИНА\Desktop\старшая гуппа 18-19г\Спартакиада-01.19г группа\20190117_1054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068960"/>
            <a:ext cx="4284960" cy="3213720"/>
          </a:xfrm>
          <a:prstGeom prst="rect">
            <a:avLst/>
          </a:prstGeom>
          <a:noFill/>
        </p:spPr>
      </p:pic>
      <p:pic>
        <p:nvPicPr>
          <p:cNvPr id="5123" name="Picture 3" descr="C:\Users\ЕКАТЕРИНА\Desktop\старшая гуппа 18-19г\Спартакиада-01.19г группа\IMG-20190117-WA00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764703"/>
            <a:ext cx="3240360" cy="43204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11960" y="1196752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Ваня снова впереди,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Всех оставил позади</a:t>
            </a:r>
            <a:r>
              <a:rPr lang="ru-RU" sz="2000" b="1" dirty="0" smtClean="0">
                <a:solidFill>
                  <a:srgbClr val="002060"/>
                </a:solidFill>
              </a:rPr>
              <a:t> !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ЕКАТЕРИНА\Desktop\старшая гуппа 18-19г\Спартакиада-01.19г группа\20190117_1112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74694"/>
            <a:ext cx="3888432" cy="2916324"/>
          </a:xfrm>
          <a:prstGeom prst="rect">
            <a:avLst/>
          </a:prstGeom>
          <a:noFill/>
        </p:spPr>
      </p:pic>
      <p:pic>
        <p:nvPicPr>
          <p:cNvPr id="6147" name="Picture 3" descr="C:\Users\ЕКАТЕРИНА\Desktop\старшая гуппа 18-19г\Спартакиада-01.19г группа\IMG-20190117-WA00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652803"/>
            <a:ext cx="3312368" cy="44164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95936" y="3861048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Не догонит нас мороз!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Мы бежим на плюшках кросс!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ЕКАТЕРИНА\Desktop\старшая гуппа 18-19г\Спартакиада-01.19г группа\IMG-20190117-WA00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92696"/>
            <a:ext cx="4104456" cy="3078342"/>
          </a:xfrm>
          <a:prstGeom prst="rect">
            <a:avLst/>
          </a:prstGeom>
          <a:noFill/>
        </p:spPr>
      </p:pic>
      <p:pic>
        <p:nvPicPr>
          <p:cNvPr id="7171" name="Picture 3" descr="C:\Users\ЕКАТЕРИНА\Desktop\старшая гуппа 18-19г\Спартакиада-01.19г группа\IMG-20190117-WA00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844824"/>
            <a:ext cx="3078341" cy="410445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3861048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Летим мы на плюшках,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 побеждаем!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Всем отстающим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Мы помогаем!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Users\ЕКАТЕРИНА\Desktop\старшая гуппа 18-19г\Спартакиада-01.19г группа\IMG-20190117-WA00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620688"/>
            <a:ext cx="3168352" cy="3960440"/>
          </a:xfrm>
          <a:prstGeom prst="rect">
            <a:avLst/>
          </a:prstGeom>
          <a:noFill/>
        </p:spPr>
      </p:pic>
      <p:pic>
        <p:nvPicPr>
          <p:cNvPr id="8195" name="Picture 3" descr="C:\Users\ЕКАТЕРИНА\Desktop\старшая гуппа 18-19г\Спартакиада-01.19г группа\IMG-20190117-WA00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348880"/>
            <a:ext cx="3040360" cy="38164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35896" y="836712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Спорт – это сила!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Спорт – это жизнь!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Добьёмся победы,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Соперник, держись!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3.infourok.ru/uploads/ex/12c9/0005f2b0-4b17ba66/3/640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436096" y="620688"/>
            <a:ext cx="31683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17 января в нашем саду, состоялась Спартакиада. Это отличный спортивный праздник! Интересные и разнообразные эстафеты. Спасибо за прекрасно организованный  спортивный праздник. Родители и дети получили заряд бодрости и позитива! Спасибо нашим воспитателям за Ваш труд! Спасибо за внимательное и заботливое отношение к нашим детям.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Семья Моисеевых.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Наша семья, абсолютно уверена, что спортивные мероприятия в детском саду, укрепляют здоровье ребёнка, развивают двигательные качества, способствуют совершенствованию деятельности основных физиологических систем ребёнка.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Семья врачей Пономарёвых.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645024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Мы хотим, чтобы наш ребёнок рос здоровым, физически крепким и жизнерадостным. Слушая его рассказ о спартакиаде, мы понимаем, что такие мероприятия способствуют этому.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Семья Флейшер.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370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17</cp:revision>
  <dcterms:created xsi:type="dcterms:W3CDTF">2019-01-28T07:51:22Z</dcterms:created>
  <dcterms:modified xsi:type="dcterms:W3CDTF">2023-01-27T07:03:56Z</dcterms:modified>
</cp:coreProperties>
</file>