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2406-8D7A-4482-B4CE-81776E703EAE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EBBB-C2EB-4668-B747-C29846A1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2406-8D7A-4482-B4CE-81776E703EAE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EBBB-C2EB-4668-B747-C29846A1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2406-8D7A-4482-B4CE-81776E703EAE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EBBB-C2EB-4668-B747-C29846A1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2406-8D7A-4482-B4CE-81776E703EAE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EBBB-C2EB-4668-B747-C29846A1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2406-8D7A-4482-B4CE-81776E703EAE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EBBB-C2EB-4668-B747-C29846A1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2406-8D7A-4482-B4CE-81776E703EAE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EBBB-C2EB-4668-B747-C29846A1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2406-8D7A-4482-B4CE-81776E703EAE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EBBB-C2EB-4668-B747-C29846A1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2406-8D7A-4482-B4CE-81776E703EAE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EBBB-C2EB-4668-B747-C29846A1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2406-8D7A-4482-B4CE-81776E703EAE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EBBB-C2EB-4668-B747-C29846A1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2406-8D7A-4482-B4CE-81776E703EAE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EBBB-C2EB-4668-B747-C29846A1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2406-8D7A-4482-B4CE-81776E703EAE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EBBB-C2EB-4668-B747-C29846A1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52406-8D7A-4482-B4CE-81776E703EAE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2EBBB-C2EB-4668-B747-C29846A1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mage.freepik.com/free-vector/no-translate-detected_1308-497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03648" y="980728"/>
            <a:ext cx="676875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«Готовимся к походу»</a:t>
            </a:r>
          </a:p>
          <a:p>
            <a:pPr algn="ctr"/>
            <a:r>
              <a:rPr lang="ru-RU" sz="2800" b="1" dirty="0" smtClean="0"/>
              <a:t>НОД  в рамках парциальной программы «Дошкольники и туризм»</a:t>
            </a:r>
          </a:p>
          <a:p>
            <a:pPr algn="ctr"/>
            <a:r>
              <a:rPr lang="ru-RU" sz="2000" b="1" dirty="0" smtClean="0"/>
              <a:t>Инструктор по  физической культуре,</a:t>
            </a:r>
          </a:p>
          <a:p>
            <a:pPr algn="ctr"/>
            <a:r>
              <a:rPr lang="ru-RU" sz="2000" b="1" dirty="0" smtClean="0"/>
              <a:t>Высшей квалификационной категории Ануфриева Л.В.</a:t>
            </a:r>
          </a:p>
          <a:p>
            <a:pPr algn="ctr"/>
            <a:r>
              <a:rPr lang="ru-RU" sz="2000" b="1" dirty="0" smtClean="0"/>
              <a:t>МАДОУ «Колосок», НСО, Новосибирский район,</a:t>
            </a:r>
          </a:p>
          <a:p>
            <a:pPr algn="ctr"/>
            <a:r>
              <a:rPr lang="ru-RU" sz="2000" b="1" dirty="0" smtClean="0"/>
              <a:t>П. Краснообск.</a:t>
            </a:r>
          </a:p>
          <a:p>
            <a:pPr algn="ctr"/>
            <a:r>
              <a:rPr lang="ru-RU" sz="2000" b="1" dirty="0" smtClean="0"/>
              <a:t>2018г 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parta-transformer.ru/o/img.php?url=http://cs7011.vk.me/v7011543/2db0c/bhbVHgJ-SH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43608" y="1052736"/>
            <a:ext cx="705678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Цель:  </a:t>
            </a:r>
            <a:r>
              <a:rPr lang="ru-RU" sz="2400" b="1" dirty="0" smtClean="0"/>
              <a:t>повышение и обогащение двигательной активности,</a:t>
            </a:r>
          </a:p>
          <a:p>
            <a:r>
              <a:rPr lang="ru-RU" sz="2400" b="1" dirty="0" smtClean="0"/>
              <a:t>             развитие физических качеств.</a:t>
            </a:r>
            <a:endParaRPr lang="ru-RU" sz="2400" b="1" dirty="0"/>
          </a:p>
          <a:p>
            <a:r>
              <a:rPr lang="ru-RU" sz="2400" b="1" u="sng" dirty="0" smtClean="0"/>
              <a:t>Задачи:</a:t>
            </a:r>
            <a:endParaRPr lang="ru-RU" sz="2400" b="1" dirty="0"/>
          </a:p>
          <a:p>
            <a:r>
              <a:rPr lang="ru-RU" sz="2400" b="1" u="sng" dirty="0" smtClean="0"/>
              <a:t>Образовательные:  </a:t>
            </a:r>
            <a:r>
              <a:rPr lang="ru-RU" sz="2400" b="1" dirty="0" smtClean="0"/>
              <a:t>укреплять здоровье детей посредствам упражнений с использованием спортивного оборудования </a:t>
            </a:r>
          </a:p>
          <a:p>
            <a:r>
              <a:rPr lang="ru-RU" sz="2400" b="1" u="sng" dirty="0" smtClean="0"/>
              <a:t>Развивающие:  </a:t>
            </a:r>
            <a:r>
              <a:rPr lang="ru-RU" sz="2400" b="1" dirty="0" smtClean="0"/>
              <a:t>закреплять навыки ориентировки в пространстве, сохранение равновесия.</a:t>
            </a:r>
          </a:p>
          <a:p>
            <a:r>
              <a:rPr lang="ru-RU" sz="2400" b="1" dirty="0" smtClean="0"/>
              <a:t>Совершенствовать скоростно-силовые качества.</a:t>
            </a:r>
          </a:p>
          <a:p>
            <a:r>
              <a:rPr lang="ru-RU" sz="2400" b="1" u="sng" dirty="0" smtClean="0"/>
              <a:t>Воспитательные:  </a:t>
            </a:r>
            <a:r>
              <a:rPr lang="ru-RU" sz="2400" b="1" dirty="0" smtClean="0"/>
              <a:t>формировать навыки успешного взаимодействия членов команды в различных ситуациях.</a:t>
            </a:r>
            <a:endParaRPr lang="ru-RU" sz="2400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arta-transformer.ru/o/img.php?url=http://cs7011.vk.me/v7011543/2db0c/bhbVHgJ-SH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43608" y="620688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1,2,3,4,5,</a:t>
            </a:r>
          </a:p>
          <a:p>
            <a:pPr algn="ctr"/>
            <a:r>
              <a:rPr lang="ru-RU" sz="2400" b="1" dirty="0" smtClean="0"/>
              <a:t>Мы идём в поход опять.</a:t>
            </a:r>
          </a:p>
          <a:p>
            <a:pPr algn="ctr"/>
            <a:r>
              <a:rPr lang="ru-RU" sz="2400" b="1" dirty="0" smtClean="0"/>
              <a:t>Так и тянет нас на волю,</a:t>
            </a:r>
          </a:p>
          <a:p>
            <a:pPr algn="ctr"/>
            <a:r>
              <a:rPr lang="ru-RU" sz="2400" b="1" dirty="0" smtClean="0"/>
              <a:t>Приключения искать!</a:t>
            </a:r>
            <a:endParaRPr lang="ru-RU" sz="2400" b="1" dirty="0"/>
          </a:p>
        </p:txBody>
      </p:sp>
      <p:pic>
        <p:nvPicPr>
          <p:cNvPr id="1026" name="Picture 2" descr="C:\Users\ЕКАТЕРИНА\Desktop\старшая гуппа 18-19г\для ЛВ\20181009_1007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276872"/>
            <a:ext cx="5365080" cy="4023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arta-transformer.ru/o/img.php?url=http://cs7011.vk.me/v7011543/2db0c/bhbVHgJ-SH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71600" y="54868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Эстафета </a:t>
            </a:r>
            <a:r>
              <a:rPr lang="ru-RU" sz="2400" b="1" dirty="0" smtClean="0"/>
              <a:t>«</a:t>
            </a:r>
            <a:r>
              <a:rPr lang="ru-RU" sz="2400" b="1" dirty="0" smtClean="0"/>
              <a:t>А </a:t>
            </a:r>
            <a:r>
              <a:rPr lang="ru-RU" sz="2400" b="1" dirty="0" smtClean="0"/>
              <a:t>рюкзак ты донесёшь?»</a:t>
            </a:r>
            <a:endParaRPr lang="ru-RU" sz="2400" b="1" dirty="0"/>
          </a:p>
        </p:txBody>
      </p:sp>
      <p:pic>
        <p:nvPicPr>
          <p:cNvPr id="2050" name="Picture 2" descr="C:\Users\ЕКАТЕРИНА\Desktop\старшая гуппа 18-19г\для ЛВ\20181009_1019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96752"/>
            <a:ext cx="3132832" cy="2349624"/>
          </a:xfrm>
          <a:prstGeom prst="rect">
            <a:avLst/>
          </a:prstGeom>
          <a:noFill/>
        </p:spPr>
      </p:pic>
      <p:pic>
        <p:nvPicPr>
          <p:cNvPr id="2051" name="Picture 3" descr="C:\Users\ЕКАТЕРИНА\Desktop\старшая гуппа 18-19г\для ЛВ\20181009_1019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573016"/>
            <a:ext cx="3516875" cy="2637656"/>
          </a:xfrm>
          <a:prstGeom prst="rect">
            <a:avLst/>
          </a:prstGeom>
          <a:noFill/>
        </p:spPr>
      </p:pic>
      <p:pic>
        <p:nvPicPr>
          <p:cNvPr id="2052" name="Picture 4" descr="C:\Users\ЕКАТЕРИНА\Desktop\старшая гуппа 18-19г\для ЛВ\20181009_1018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717032"/>
            <a:ext cx="3360373" cy="2520280"/>
          </a:xfrm>
          <a:prstGeom prst="rect">
            <a:avLst/>
          </a:prstGeom>
          <a:noFill/>
        </p:spPr>
      </p:pic>
      <p:pic>
        <p:nvPicPr>
          <p:cNvPr id="2053" name="Picture 5" descr="C:\Users\ЕКАТЕРИНА\Desktop\старшая гуппа 18-19г\для ЛВ\20181009_10181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1052736"/>
            <a:ext cx="3240360" cy="24302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arta-transformer.ru/o/img.php?url=http://cs7011.vk.me/v7011543/2db0c/bhbVHgJ-SH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03648" y="692697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Наш девиз</a:t>
            </a:r>
            <a:r>
              <a:rPr lang="ru-RU" sz="2400" b="1" dirty="0" smtClean="0"/>
              <a:t>: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 smtClean="0"/>
              <a:t>К</a:t>
            </a:r>
            <a:r>
              <a:rPr lang="ru-RU" sz="2400" b="1" dirty="0" smtClean="0"/>
              <a:t>то </a:t>
            </a:r>
            <a:r>
              <a:rPr lang="ru-RU" sz="2400" b="1" dirty="0" smtClean="0"/>
              <a:t>шагает по дороге.</a:t>
            </a:r>
          </a:p>
          <a:p>
            <a:pPr algn="ctr"/>
            <a:r>
              <a:rPr lang="ru-RU" sz="2400" b="1" dirty="0" smtClean="0"/>
              <a:t>Тот со скукой незнаком!</a:t>
            </a:r>
            <a:endParaRPr lang="ru-RU" sz="2400" b="1" dirty="0"/>
          </a:p>
        </p:txBody>
      </p:sp>
      <p:pic>
        <p:nvPicPr>
          <p:cNvPr id="3074" name="Picture 2" descr="C:\Users\ЕКАТЕРИНА\Desktop\старшая гуппа 18-19г\для ЛВ\20181009_1025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3420864" cy="2565648"/>
          </a:xfrm>
          <a:prstGeom prst="rect">
            <a:avLst/>
          </a:prstGeom>
          <a:noFill/>
        </p:spPr>
      </p:pic>
      <p:pic>
        <p:nvPicPr>
          <p:cNvPr id="3075" name="Picture 3" descr="C:\Users\ЕКАТЕРИНА\Desktop\старшая гуппа 18-19г\для ЛВ\20181009_1026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844824"/>
            <a:ext cx="2916808" cy="2187606"/>
          </a:xfrm>
          <a:prstGeom prst="rect">
            <a:avLst/>
          </a:prstGeom>
          <a:noFill/>
        </p:spPr>
      </p:pic>
      <p:pic>
        <p:nvPicPr>
          <p:cNvPr id="3076" name="Picture 4" descr="C:\Users\ЕКАТЕРИНА\Desktop\старшая гуппа 18-19г\для ЛВ\20181009_1026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1844824"/>
            <a:ext cx="3331096" cy="1873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arta-transformer.ru/o/img.php?url=http://cs7011.vk.me/v7011543/2db0c/bhbVHgJ-SH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71600" y="76470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Совершенствование скоростно-силовых качеств.</a:t>
            </a:r>
            <a:endParaRPr lang="ru-RU" sz="2400" b="1" dirty="0"/>
          </a:p>
        </p:txBody>
      </p:sp>
      <p:pic>
        <p:nvPicPr>
          <p:cNvPr id="4098" name="Picture 2" descr="C:\Users\ЕКАТЕРИНА\Desktop\старшая гуппа 18-19г\для ЛВ\20181009_1011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340768"/>
            <a:ext cx="3384376" cy="2232248"/>
          </a:xfrm>
          <a:prstGeom prst="rect">
            <a:avLst/>
          </a:prstGeom>
          <a:noFill/>
        </p:spPr>
      </p:pic>
      <p:pic>
        <p:nvPicPr>
          <p:cNvPr id="4099" name="Picture 3" descr="C:\Users\ЕКАТЕРИНА\Desktop\старшая гуппа 18-19г\для ЛВ\20181009_1012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268760"/>
            <a:ext cx="3276848" cy="2457636"/>
          </a:xfrm>
          <a:prstGeom prst="rect">
            <a:avLst/>
          </a:prstGeom>
          <a:noFill/>
        </p:spPr>
      </p:pic>
      <p:pic>
        <p:nvPicPr>
          <p:cNvPr id="4100" name="Picture 4" descr="C:\Users\ЕКАТЕРИНА\Desktop\старшая гуппа 18-19г\для ЛВ\20181009_100940(0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3573016"/>
            <a:ext cx="3708896" cy="2781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arta-transformer.ru/o/img.php?url=http://cs7011.vk.me/v7011543/2db0c/bhbVHgJ-SH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15616" y="83671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Закрепление навыков равновесия.</a:t>
            </a:r>
            <a:endParaRPr lang="ru-RU" sz="2400" b="1" dirty="0"/>
          </a:p>
        </p:txBody>
      </p:sp>
      <p:pic>
        <p:nvPicPr>
          <p:cNvPr id="5122" name="Picture 2" descr="C:\Users\ЕКАТЕРИНА\Desktop\старшая гуппа 18-19г\для ЛВ\20181009_1010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08" y="1340768"/>
            <a:ext cx="3840427" cy="2160240"/>
          </a:xfrm>
          <a:prstGeom prst="rect">
            <a:avLst/>
          </a:prstGeom>
          <a:noFill/>
        </p:spPr>
      </p:pic>
      <p:pic>
        <p:nvPicPr>
          <p:cNvPr id="5123" name="Picture 3" descr="C:\Users\ЕКАТЕРИНА\Desktop\старшая гуппа 18-19г\для ЛВ\20181009_1012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258344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arta-transformer.ru/o/img.php?url=http://cs7011.vk.me/v7011543/2db0c/bhbVHgJ-SH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15616" y="98072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Привал.</a:t>
            </a:r>
            <a:endParaRPr lang="ru-RU" sz="2400" b="1" dirty="0"/>
          </a:p>
        </p:txBody>
      </p:sp>
      <p:pic>
        <p:nvPicPr>
          <p:cNvPr id="6146" name="Picture 2" descr="C:\Users\ЕКАТЕРИНА\Desktop\старшая гуппа 18-19г\для ЛВ\20181009_1020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6480" y="1196752"/>
            <a:ext cx="3552395" cy="2664296"/>
          </a:xfrm>
          <a:prstGeom prst="rect">
            <a:avLst/>
          </a:prstGeom>
          <a:noFill/>
        </p:spPr>
      </p:pic>
      <p:pic>
        <p:nvPicPr>
          <p:cNvPr id="6147" name="Picture 3" descr="C:\Users\ЕКАТЕРИНА\Desktop\старшая гуппа 18-19г\для ЛВ\20181009_1021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402360"/>
            <a:ext cx="3672408" cy="27543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60032" y="4077072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Мы прекрасно отдыхаем,</a:t>
            </a:r>
          </a:p>
          <a:p>
            <a:pPr algn="ctr"/>
            <a:r>
              <a:rPr lang="ru-RU" sz="2000" b="1" dirty="0" smtClean="0"/>
              <a:t>Расслабляемся с тобой.</a:t>
            </a:r>
          </a:p>
          <a:p>
            <a:pPr algn="ctr"/>
            <a:r>
              <a:rPr lang="ru-RU" sz="2000" b="1" dirty="0" smtClean="0"/>
              <a:t>Так приятно и легко,</a:t>
            </a:r>
          </a:p>
          <a:p>
            <a:pPr algn="ctr"/>
            <a:r>
              <a:rPr lang="ru-RU" sz="2000" b="1" dirty="0" smtClean="0"/>
              <a:t>Дышим ровно глубоко.</a:t>
            </a:r>
            <a:endParaRPr lang="ru-RU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159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6</cp:revision>
  <dcterms:created xsi:type="dcterms:W3CDTF">2018-10-08T06:26:37Z</dcterms:created>
  <dcterms:modified xsi:type="dcterms:W3CDTF">2018-10-09T06:48:39Z</dcterms:modified>
</cp:coreProperties>
</file>