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 varScale="1">
        <p:scale>
          <a:sx n="117" d="100"/>
          <a:sy n="117" d="100"/>
        </p:scale>
        <p:origin x="-1092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3270-5BAC-422D-A999-7F9A4A88F8EA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58F8-C167-47B5-B5E6-7342846D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d07/00038f76-a8656812/img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0534" y="620689"/>
            <a:ext cx="83469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Осенний поход.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(в рамках парциальной программы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«Дошкольники и туризм» в старшей группе компенсирующей направленности)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НСО, Новосибирский район, п. Краснообск,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МАДОУ  - детский сад «Колосок», группа «Берёзка».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Воспитатели: Ворончихина И.И.,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Ягупова Н.В.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Инструктор по физической культуре: Ануфриева Л.В.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2021г.</a:t>
            </a:r>
          </a:p>
          <a:p>
            <a:pPr algn="ctr"/>
            <a:endParaRPr lang="ru-RU" sz="44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5078" y="4149081"/>
            <a:ext cx="3432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Раз, два, три, четыре….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Эй, ребята, шире шаг!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 найдётся в целом мире,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Лучше наших туристят!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ЕКАТЕРИНА\Desktop\СТАРШАЯ группа 20-21г\Сентябрь-21\IMG_7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5078" y="404664"/>
            <a:ext cx="2574286" cy="3168352"/>
          </a:xfrm>
          <a:prstGeom prst="rect">
            <a:avLst/>
          </a:prstGeom>
          <a:noFill/>
        </p:spPr>
      </p:pic>
      <p:pic>
        <p:nvPicPr>
          <p:cNvPr id="7171" name="Picture 3" descr="C:\Users\ЕКАТЕРИНА\Desktop\СТАРШАЯ группа 20-21г\Сентябрь-21\IMG_7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58" y="1340768"/>
            <a:ext cx="3627403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ЕКАТЕРИНА\Desktop\СТАРШАЯ группа 20-21г\IMG_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575" y="3284984"/>
            <a:ext cx="2603933" cy="3204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8541" y="1340768"/>
            <a:ext cx="4056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 шагает с рюкзаком?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Мы- ТУРИСТЫ!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 со скукой не знаком?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Мы- ТУРИСТЫ!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ЕКАТЕРИНА\Desktop\СТАРШАЯ группа 20-21г\IMG_7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95" y="260648"/>
            <a:ext cx="2418269" cy="2976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65035" y="3645024"/>
            <a:ext cx="4134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Раз, два – стройся в ряд!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Три, четыре – все подряд!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 идёт по лесу?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Смелых туристят отряд!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ЕКАТЕРИНА\Desktop\СТАРШАЯ группа 20-21г\IMG_7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58" y="1340769"/>
            <a:ext cx="3588399" cy="44164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5078" y="764705"/>
            <a:ext cx="3198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Здравствуй, лес!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Вот мы здесь!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Дай кленовую ладошку,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Ты скучал по нам немножко?</a:t>
            </a:r>
          </a:p>
          <a:p>
            <a:endParaRPr lang="ru-RU" dirty="0"/>
          </a:p>
        </p:txBody>
      </p:sp>
      <p:pic>
        <p:nvPicPr>
          <p:cNvPr id="2051" name="Picture 3" descr="C:\Users\ЕКАТЕРИНА\Desktop\СТАРШАЯ группа 20-21г\IMG_7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078" y="3453004"/>
            <a:ext cx="2496277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ЕКАТЕРИНА\Desktop\СТАРШАЯ группа 20-21г\Сентябрь-21\IMG_7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5078" y="1052736"/>
            <a:ext cx="3224359" cy="2232248"/>
          </a:xfrm>
          <a:prstGeom prst="rect">
            <a:avLst/>
          </a:prstGeom>
          <a:noFill/>
        </p:spPr>
      </p:pic>
      <p:pic>
        <p:nvPicPr>
          <p:cNvPr id="1027" name="Picture 3" descr="C:\Users\ЕКАТЕРИНА\Desktop\СТАРШАЯ группа 20-21г\Сентябрь-21\IMG_7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67" y="1628800"/>
            <a:ext cx="3393377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7069" y="3789040"/>
            <a:ext cx="3042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лесной полянке в ряд,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Туристята тут стоят.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Дети делают зарядку,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Упражненья По-порядку!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Вова руки поднимает,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Таня ноги разминает!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ЕКАТЕРИНА\Desktop\СТАРШАЯ группа 20-21г\Сентябрь-21\IMG_7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9" y="1340769"/>
            <a:ext cx="3822425" cy="4704523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СТАРШАЯ группа 20-21г\Сентябрь-21\IMG_7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95" y="404664"/>
            <a:ext cx="2369907" cy="2916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7070" y="3861049"/>
            <a:ext cx="296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Хорошо в лесу зелёном!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Травы стелятся ковром.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резные листья клёнов,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Укрывают нас шатром!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ЕКАТЕРИНА\Desktop\СТАРШАЯ группа 20-21г\Сентябрь-21\IMG_7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9" y="1556792"/>
            <a:ext cx="3364517" cy="4140944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СТАРШАЯ группа 20-21г\Сентябрь-21\IMG_7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078" y="476672"/>
            <a:ext cx="2223247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7069" y="3789041"/>
            <a:ext cx="312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берёзка нам знакома.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 трава, и облака.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другого никакого,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Нам не надо уголка!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ЕКАТЕРИНА\Desktop\СТАРШАЯ группа 20-21г\Сентябрь-21\IMG_7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58" y="1556793"/>
            <a:ext cx="3822425" cy="47045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5078" y="4149081"/>
            <a:ext cx="312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Ты, Полина, не робей!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ползи давай быстрей!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ЕКАТЕРИНА\Desktop\СТАРШАЯ группа 20-21г\Сентябрь-21\IMG_7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078" y="404664"/>
            <a:ext cx="2632793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2610" y="620689"/>
            <a:ext cx="35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листочки вверх бросаю,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желанье загадаю!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ЕКАТЕРИНА\Desktop\СТАРШАЯ группа 20-21г\Сентябрь-21\IMG_7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58" y="1484784"/>
            <a:ext cx="3666407" cy="4512501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СТАРШАЯ группа 20-21г\Сентябрь-21\IMG_7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3086" y="404664"/>
            <a:ext cx="2515780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7069" y="4293097"/>
            <a:ext cx="335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Мы ребята – просто класс!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Победи попробуй нас!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9263/213642225.4c4/0_f74f4_b0524716_XXX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ЕКАТЕРИНА\Desktop\СТАРШАЯ группа 20-21г\Сентябрь-21\IMG_7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50" y="1412776"/>
            <a:ext cx="3666407" cy="4512501"/>
          </a:xfrm>
          <a:prstGeom prst="rect">
            <a:avLst/>
          </a:prstGeom>
          <a:noFill/>
        </p:spPr>
      </p:pic>
      <p:pic>
        <p:nvPicPr>
          <p:cNvPr id="6147" name="Picture 3" descr="C:\Users\ЕКАТЕРИНА\Desktop\СТАРШАЯ группа 20-21г\Сентябрь-21\IMG_7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078" y="476672"/>
            <a:ext cx="2398767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99061" y="4005065"/>
            <a:ext cx="351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Мы, как подвижные жуки.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Две руки и две ноги.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Мы на месте не сидим,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 бежим, а то  висим!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263</Words>
  <Application>Microsoft Office PowerPoint</Application>
  <PresentationFormat>Лист A4 (210x297 мм)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Пользователь Windows</cp:lastModifiedBy>
  <cp:revision>10</cp:revision>
  <dcterms:created xsi:type="dcterms:W3CDTF">2021-09-09T07:42:51Z</dcterms:created>
  <dcterms:modified xsi:type="dcterms:W3CDTF">2021-10-14T03:10:51Z</dcterms:modified>
</cp:coreProperties>
</file>