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9" autoAdjust="0"/>
  </p:normalViewPr>
  <p:slideViewPr>
    <p:cSldViewPr>
      <p:cViewPr varScale="1">
        <p:scale>
          <a:sx n="66" d="100"/>
          <a:sy n="66" d="100"/>
        </p:scale>
        <p:origin x="-48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FDB1-286A-4B09-98B1-32DCE417B9C4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F3F3-88B3-49E6-B028-75119D68FA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5/04/25/1332513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4568" y="1052736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ДЕНЬ ПОБЕДЫ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Праздничный парад в детском саду.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НСО, Новосибирский район,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п. Краснообск,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МАДОУ  - детский сад «Колосок»,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Инструктор по физической культуре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Высшей квалификационной категории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Ануфриева Л.В.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2022г.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664" y="1340768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64768" y="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Прохождение парами подготовительной группы с первой младшей группой.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ЕКАТЕРИНА\Desktop\ПАРАД Л.В\HTDC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672" y="1340768"/>
            <a:ext cx="7040783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68824" y="332656"/>
            <a:ext cx="412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Гости нашего парада.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584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65168" y="1886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Бессмертный полк.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188640"/>
            <a:ext cx="49925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930" y="2564904"/>
            <a:ext cx="52485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8584" y="76470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Это нужно не мёртвым – </a:t>
            </a:r>
          </a:p>
          <a:p>
            <a:pPr algn="ctr"/>
            <a:r>
              <a:rPr lang="ru-RU" sz="8000" b="1" dirty="0">
                <a:solidFill>
                  <a:srgbClr val="FF0000"/>
                </a:solidFill>
              </a:rPr>
              <a:t>э</a:t>
            </a:r>
            <a:r>
              <a:rPr lang="ru-RU" sz="8000" b="1" dirty="0" smtClean="0">
                <a:solidFill>
                  <a:srgbClr val="FF0000"/>
                </a:solidFill>
              </a:rPr>
              <a:t>то нужно живым….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4608" y="26064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Цель: 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- формирование у детей  дошкольного возраста патриотических чувств на основе расширения представлений детей о проведении Парада;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- приобщение родителей к участию в жизни детского сада.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Задачи :</a:t>
            </a:r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- дать знания детям о структуре парада,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Младший возраст: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Закреплять умение ходить в колонне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Средний возраст: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закреплять умение самостоятельно делать круг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Старший возраст: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закреплять умение ходить по диагонали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меняя направление</a:t>
            </a: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Закреплять умение перестраиваться в три колонны, уметь выполнять команды.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- Воспитывать чувство гордости за героизм нашего народа;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-  привлекать родителей  к патриотическому воспитанию детей в семье. 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4608" y="404664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Предварительная работа.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Обучение детей на утренней гимнастике разным видам перестроения.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 О</a:t>
            </a:r>
            <a:r>
              <a:rPr lang="ru-RU" sz="2000" b="1" dirty="0" smtClean="0">
                <a:solidFill>
                  <a:srgbClr val="FF0000"/>
                </a:solidFill>
              </a:rPr>
              <a:t>бучение детей на физкультурных занятиях  упражнениям с различными предметами( мячи, флажки, обручи, шарики цветы, шуршики, ленточки)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Проведение подвижных игр «Найди своё место», «Делай, как я», «Слушай мою команду».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 П</a:t>
            </a:r>
            <a:r>
              <a:rPr lang="ru-RU" sz="2000" b="1" dirty="0" smtClean="0">
                <a:solidFill>
                  <a:srgbClr val="FF0000"/>
                </a:solidFill>
              </a:rPr>
              <a:t>одготовка площадки к Параду: разметка площадки, установка маячков – ориентиров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Подбор музыкального сопровождения для каждой </a:t>
            </a:r>
            <a:r>
              <a:rPr lang="ru-RU" sz="2000" b="1" dirty="0" err="1" smtClean="0">
                <a:solidFill>
                  <a:srgbClr val="FF0000"/>
                </a:solidFill>
              </a:rPr>
              <a:t>возростной</a:t>
            </a:r>
            <a:r>
              <a:rPr lang="ru-RU" sz="2000" b="1" dirty="0" smtClean="0">
                <a:solidFill>
                  <a:srgbClr val="FF0000"/>
                </a:solidFill>
              </a:rPr>
              <a:t> группы.</a:t>
            </a:r>
          </a:p>
          <a:p>
            <a:pPr marL="457200" indent="-457200"/>
            <a:endParaRPr lang="ru-RU" sz="2000" b="1" dirty="0" smtClean="0">
              <a:solidFill>
                <a:srgbClr val="FF0000"/>
              </a:solidFill>
            </a:endParaRPr>
          </a:p>
          <a:p>
            <a:pPr marL="457200" indent="-457200" algn="ctr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Работа с родителями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ctr"/>
            <a:r>
              <a:rPr lang="ru-RU" sz="2000" b="1" dirty="0" smtClean="0">
                <a:solidFill>
                  <a:srgbClr val="FF0000"/>
                </a:solidFill>
              </a:rPr>
              <a:t>Проведение бесед о шествии «Бессмертного полка»</a:t>
            </a:r>
          </a:p>
          <a:p>
            <a:pPr marL="457200" indent="-457200" algn="ctr"/>
            <a:r>
              <a:rPr lang="ru-RU" sz="2000" b="1" dirty="0" smtClean="0">
                <a:solidFill>
                  <a:srgbClr val="FF0000"/>
                </a:solidFill>
              </a:rPr>
              <a:t>Привлечение к изготовлению костюмов, атрибутов.</a:t>
            </a:r>
          </a:p>
          <a:p>
            <a:pPr marL="457200" indent="-457200" algn="ctr"/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КАТЕРИНА\Desktop\ПАРАД Л.В\WKVG7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24" y="908720"/>
            <a:ext cx="8064896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80792" y="2606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Общее построение.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ЕКАТЕРИНА\Desktop\ПАРАД Л.В\KJDO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716" y="3068960"/>
            <a:ext cx="4352484" cy="2448272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ПАРАД Л.В\RETU6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600" y="332655"/>
            <a:ext cx="4536504" cy="25517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89104" y="548680"/>
            <a:ext cx="4016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Младший возраст.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Прохождение тремя группами колоннами  одномоментно.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КАТЕРИНА\Desktop\ПАРАД Л.В\BOVV6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404664"/>
            <a:ext cx="4480498" cy="2520280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ПАРАД Л.В\JXVC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872" y="2996952"/>
            <a:ext cx="4523228" cy="2544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17096" y="9807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Средний возраст.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Построение трёх групп в три круга, круг в круге.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0793" y="33265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Старший возраст.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Прохождение двух групп навстречу друг другу по диагонали.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ЕКАТЕРИНА\Desktop\ПАРАД Л.В\WNTS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1628800"/>
            <a:ext cx="652872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КАТЕРИНА\Desktop\ПАРАД Л.В\XQOK6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600" y="332656"/>
            <a:ext cx="4608512" cy="2592288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ПАРАД Л.В\CDUJ4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904" y="2674449"/>
            <a:ext cx="4968552" cy="2794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33120" y="620688"/>
            <a:ext cx="387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Прохождение  шеренгой вперёд с песней «Катюша»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5518/200418627.55/0_117448_5f688367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45088" y="5486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Перестроение из одной колонны в три с размыканием.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ЕКАТЕРИНА\Desktop\ПАРАД Л.В\IZVX9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260648"/>
            <a:ext cx="4104456" cy="2400300"/>
          </a:xfrm>
          <a:prstGeom prst="rect">
            <a:avLst/>
          </a:prstGeom>
          <a:noFill/>
        </p:spPr>
      </p:pic>
      <p:pic>
        <p:nvPicPr>
          <p:cNvPr id="6147" name="Picture 3" descr="C:\Users\ЕКАТЕРИНА\Desktop\ПАРАД Л.В\YDPI4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3068960"/>
            <a:ext cx="4032448" cy="2400300"/>
          </a:xfrm>
          <a:prstGeom prst="rect">
            <a:avLst/>
          </a:prstGeom>
          <a:noFill/>
        </p:spPr>
      </p:pic>
      <p:pic>
        <p:nvPicPr>
          <p:cNvPr id="6148" name="Picture 4" descr="C:\Users\ЕКАТЕРИНА\Desktop\ПАРАД Л.В\DJTS9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2348880"/>
            <a:ext cx="399472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224</Words>
  <Application>Microsoft Office PowerPoint</Application>
  <PresentationFormat>Лист A4 (210x297 мм)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9</cp:revision>
  <dcterms:created xsi:type="dcterms:W3CDTF">2022-05-31T06:36:30Z</dcterms:created>
  <dcterms:modified xsi:type="dcterms:W3CDTF">2022-05-31T07:56:42Z</dcterms:modified>
</cp:coreProperties>
</file>