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8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2" r:id="rId12"/>
    <p:sldId id="263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6A8762-2C9B-4FF3-A99A-57F57D929A61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88D742-06AB-4C1A-B0F8-D4254494F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\Desktop\2015-08-25 анкетирование родит\IMG_4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7" cy="590061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15616" y="4437112"/>
            <a:ext cx="6336704" cy="19442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9600" b="1" dirty="0" smtClean="0"/>
              <a:t>МАДОУ –детский сад«Колосок», Инструктор по физической культуре высшей квалификационной категории</a:t>
            </a:r>
          </a:p>
          <a:p>
            <a:pPr algn="ctr">
              <a:buNone/>
            </a:pPr>
            <a:r>
              <a:rPr lang="ru-RU" sz="9600" b="1" dirty="0" smtClean="0"/>
              <a:t> Ануфриева Л.В.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7920880" cy="122413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692695"/>
            <a:ext cx="6192688" cy="79208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Цветная физкультура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Цветные дни\Зелёный день\20180214_104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88432" cy="2808312"/>
          </a:xfrm>
          <a:prstGeom prst="rect">
            <a:avLst/>
          </a:prstGeom>
          <a:noFill/>
        </p:spPr>
      </p:pic>
      <p:pic>
        <p:nvPicPr>
          <p:cNvPr id="4101" name="Picture 5" descr="C:\Users\ЕКАТЕРИНА\Desktop\Цветные дни\Зелёный день\20180214_105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4104456" cy="2781672"/>
          </a:xfrm>
          <a:prstGeom prst="rect">
            <a:avLst/>
          </a:prstGeom>
          <a:noFill/>
        </p:spPr>
      </p:pic>
      <p:pic>
        <p:nvPicPr>
          <p:cNvPr id="4102" name="Picture 6" descr="C:\Users\ЕКАТЕРИНА\Desktop\Цветные дни\Зелёный день\20180214_105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852912" cy="2871682"/>
          </a:xfrm>
          <a:prstGeom prst="rect">
            <a:avLst/>
          </a:prstGeom>
          <a:noFill/>
        </p:spPr>
      </p:pic>
      <p:pic>
        <p:nvPicPr>
          <p:cNvPr id="4103" name="Picture 7" descr="C:\Users\ЕКАТЕРИНА\Desktop\Цветные дни\Зелёный день\20180214_105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672408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314096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Зелёная физкультура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20880" cy="50167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Зелёный цвет – </a:t>
            </a:r>
            <a:r>
              <a:rPr lang="ru-RU" sz="4000" b="1" dirty="0" smtClean="0"/>
              <a:t>способствует концентрации внимания. На зелёных снарядах дети делают меньше ошибок. На занятии, как правило, высокая трудоспособность.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ЕКАТЕРИНА\Desktop\фото ср. гр. 17г\неделя здоровья\20171110_101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994093" cy="1944216"/>
          </a:xfrm>
          <a:prstGeom prst="rect">
            <a:avLst/>
          </a:prstGeom>
          <a:noFill/>
        </p:spPr>
      </p:pic>
      <p:pic>
        <p:nvPicPr>
          <p:cNvPr id="1026" name="Picture 2" descr="C:\Users\ЕКАТЕРИНА\Desktop\фото ср. гр. 17г\Цветные дни\Чёрно-белый день\20180305_10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691136" cy="2076264"/>
          </a:xfrm>
          <a:prstGeom prst="rect">
            <a:avLst/>
          </a:prstGeom>
          <a:noFill/>
        </p:spPr>
      </p:pic>
      <p:pic>
        <p:nvPicPr>
          <p:cNvPr id="1027" name="Picture 3" descr="C:\Users\ЕКАТЕРИНА\Desktop\фото ср. гр. 17г\Цветные дни\Чёрно-белый день\20180305_101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3413742" cy="1920230"/>
          </a:xfrm>
          <a:prstGeom prst="rect">
            <a:avLst/>
          </a:prstGeom>
          <a:noFill/>
        </p:spPr>
      </p:pic>
      <p:pic>
        <p:nvPicPr>
          <p:cNvPr id="1028" name="Picture 4" descr="C:\Users\ЕКАТЕРИНА\Desktop\фото ср. гр. 17г\Цветные дни\Чёрно-белый день\20180305_101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81128"/>
            <a:ext cx="3456384" cy="1897727"/>
          </a:xfrm>
          <a:prstGeom prst="rect">
            <a:avLst/>
          </a:prstGeom>
          <a:noFill/>
        </p:spPr>
      </p:pic>
      <p:pic>
        <p:nvPicPr>
          <p:cNvPr id="1029" name="Picture 5" descr="C:\Users\ЕКАТЕРИНА\Desktop\фото ср. гр. 17г\Цветные дни\Чёрно-белый день\20180305_1018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04864"/>
            <a:ext cx="3979168" cy="2400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285293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Чёрно – белая</a:t>
            </a:r>
          </a:p>
          <a:p>
            <a:pPr algn="ctr"/>
            <a:r>
              <a:rPr lang="ru-RU" sz="2000" b="1" dirty="0" smtClean="0"/>
              <a:t>физкультура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7992888" cy="48320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Белый цвет  </a:t>
            </a:r>
            <a:r>
              <a:rPr lang="ru-RU" sz="2800" b="1" dirty="0" smtClean="0"/>
              <a:t>- эффективно тонизирует организм. А так же оказывает благотворное влияние на замкнутых и скованных детей. Их самооценка повышается.</a:t>
            </a:r>
          </a:p>
          <a:p>
            <a:pPr algn="ctr"/>
            <a:r>
              <a:rPr lang="ru-RU" sz="2800" b="1" dirty="0" smtClean="0"/>
              <a:t>Хоть </a:t>
            </a:r>
            <a:r>
              <a:rPr lang="ru-RU" sz="2800" b="1" u="sng" dirty="0" smtClean="0"/>
              <a:t>чёрный цвет </a:t>
            </a:r>
            <a:r>
              <a:rPr lang="ru-RU" sz="2800" b="1" dirty="0" smtClean="0"/>
              <a:t>связан с любопытством и притягивает к себе, психологи не рекомендуют брать его на занятия, как основной цвет. Мы ограничиваемся только выбором формы для занятия.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5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Цвета – это своеобразные витамины, без которых невозможно нормальное развитие ребёнка.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672407" cy="27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C:\Users\ЕКАТЕРИНА\Desktop\фото ср. гр. 17г\неделя здоровья\20171110_103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840427" cy="2664296"/>
          </a:xfrm>
          <a:prstGeom prst="rect">
            <a:avLst/>
          </a:prstGeom>
          <a:noFill/>
        </p:spPr>
      </p:pic>
      <p:pic>
        <p:nvPicPr>
          <p:cNvPr id="5" name="Picture 5" descr="C:\Users\ЕКАТЕРИНА\Desktop\фото ср. гр. 17г\неделя здоровья\20171110_103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005064"/>
            <a:ext cx="3905873" cy="244827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3673376" cy="25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848872" cy="50783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Если б все на свете было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Одинакового цвета,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Вас бы это рассердило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F0"/>
                </a:solidFill>
              </a:rPr>
              <a:t>Или радовало это?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Видеть мир привыкли люди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Белым, желтым, синим, красным…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Пусть же все вокруг нас будет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Удивительным и разным!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ast-style.ru/uploads/detskie_prazdniki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22920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268760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Цель: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776864" cy="511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Содействие более эффективному двигательному развитию ребёнка, становлению его психических функций, посредством цветовых режимов.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 Задачи: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1. Повышать эффективность физкультурно – оздоровительной работы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2. Разнообразить формы работы взаимодействия инструктора по физической культуре и воспитателя.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3. Побуждать детей находить предметы определённого цвета в окружающей обстановке.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9" y="548680"/>
            <a:ext cx="741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Проектная деятельность на занятиях  физической культуры в ДОУ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9552" y="404664"/>
            <a:ext cx="7128792" cy="72008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Актуальность проекта: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Цвет играет значительную роль в жизни организма и имеет первостепенное значение для развития ребёнка. Он не только делает наш мир разнообразным, но и ориентирует в окружающем пространстве, информирует, подсказывает, управляет. Цвет сам по себе что-то выражает -  « От этого нельзя отказываться, это надо использовать» – считал В. Ван Гог. Дети по своей природе очень восприимчивы к многоцветию нашего мира и особо в нём нуждаются. Поэтому цвет для ребёнка особая «палочка-выручалочка» в любых критических ситуациях. Дети выбирают яркие, насыщенные цвета – красный, жёлтый, зелёный. Это свидетельствует о том, что дети нормально развиваются, им интересно всё новое, яркое, они динамичные и любознательные.  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ГРУППА\АЛВ\ЛВ синий день 5гр\Синий день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528391" cy="2376264"/>
          </a:xfrm>
          <a:prstGeom prst="rect">
            <a:avLst/>
          </a:prstGeom>
          <a:noFill/>
        </p:spPr>
      </p:pic>
      <p:pic>
        <p:nvPicPr>
          <p:cNvPr id="1027" name="Picture 3" descr="C:\Users\ЕКАТЕРИНА\Desktop\ГРУППА\АЛВ\ЛВ синий день 5гр\Синий день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264363" cy="2448272"/>
          </a:xfrm>
          <a:prstGeom prst="rect">
            <a:avLst/>
          </a:prstGeom>
          <a:noFill/>
        </p:spPr>
      </p:pic>
      <p:pic>
        <p:nvPicPr>
          <p:cNvPr id="1028" name="Picture 4" descr="C:\Users\ЕКАТЕРИНА\Desktop\Цветные дни\Синий день\20180202_101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900917" cy="2925688"/>
          </a:xfrm>
          <a:prstGeom prst="rect">
            <a:avLst/>
          </a:prstGeom>
          <a:noFill/>
        </p:spPr>
      </p:pic>
      <p:pic>
        <p:nvPicPr>
          <p:cNvPr id="1029" name="Picture 5" descr="C:\Users\ЕКАТЕРИНА\Desktop\Цветные дни\Синий день\20180202_101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3708896" cy="27816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292494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Синяя физкультура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52828" cy="550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Синий цвет - </a:t>
            </a:r>
            <a:r>
              <a:rPr lang="ru-RU" sz="4400" b="1" dirty="0" smtClean="0"/>
              <a:t>помогает детям обрести спокойствие. Этим мы пользуемся на занятии. Гиперактивных детей он приводит в более уравновешенное состояние.</a:t>
            </a:r>
            <a:endParaRPr lang="ru-RU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\Desktop\Цветные дни\Красный день\20180126_10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324853" cy="2493640"/>
          </a:xfrm>
          <a:prstGeom prst="rect">
            <a:avLst/>
          </a:prstGeom>
          <a:noFill/>
        </p:spPr>
      </p:pic>
      <p:pic>
        <p:nvPicPr>
          <p:cNvPr id="2051" name="Picture 3" descr="C:\Users\ЕКАТЕРИНА\Desktop\Цветные дни\Красный день\20180126_103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852912" cy="2889684"/>
          </a:xfrm>
          <a:prstGeom prst="rect">
            <a:avLst/>
          </a:prstGeom>
          <a:noFill/>
        </p:spPr>
      </p:pic>
      <p:pic>
        <p:nvPicPr>
          <p:cNvPr id="2052" name="Picture 4" descr="C:\Users\ЕКАТЕРИНА\Desktop\Цветные дни\Красный день\20180126_103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3840427" cy="2880320"/>
          </a:xfrm>
          <a:prstGeom prst="rect">
            <a:avLst/>
          </a:prstGeom>
          <a:noFill/>
        </p:spPr>
      </p:pic>
      <p:pic>
        <p:nvPicPr>
          <p:cNvPr id="2053" name="Picture 5" descr="C:\Users\ЕКАТЕРИНА\Desktop\Цветные дни\Красный день\20180126_103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492872" cy="26196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6998" y="2996952"/>
            <a:ext cx="407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Красная физкультура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764704"/>
            <a:ext cx="8352927" cy="50783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Красный цвет – </a:t>
            </a:r>
            <a:r>
              <a:rPr lang="ru-RU" sz="3600" b="1" dirty="0" smtClean="0"/>
              <a:t>возбуждает, усиливает кровообращение, улучшается слух, мобилизируется память. Дети на занятиях очень активны, стремятся к успеху появляется потребность действовать и расходовать силы.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Цветные дни\Жёлтый день\IMG-20180209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023976" cy="2736304"/>
          </a:xfrm>
          <a:prstGeom prst="rect">
            <a:avLst/>
          </a:prstGeom>
          <a:noFill/>
        </p:spPr>
      </p:pic>
      <p:pic>
        <p:nvPicPr>
          <p:cNvPr id="3075" name="Picture 3" descr="C:\Users\ЕКАТЕРИНА\Desktop\Цветные дни\Жёлтый день\IMG-20180209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065258" cy="2544316"/>
          </a:xfrm>
          <a:prstGeom prst="rect">
            <a:avLst/>
          </a:prstGeom>
          <a:noFill/>
        </p:spPr>
      </p:pic>
      <p:pic>
        <p:nvPicPr>
          <p:cNvPr id="3076" name="Picture 4" descr="C:\Users\ЕКАТЕРИНА\Desktop\Цветные дни\Жёлтый день\IMG-20180209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4104456" cy="2581455"/>
          </a:xfrm>
          <a:prstGeom prst="rect">
            <a:avLst/>
          </a:prstGeom>
          <a:noFill/>
        </p:spPr>
      </p:pic>
      <p:pic>
        <p:nvPicPr>
          <p:cNvPr id="3077" name="Picture 5" descr="C:\Users\ЕКАТЕРИНА\Desktop\Цветные дни\Жёлтый день\IMG-20180209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908604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321297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Жёлтая физкультура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836712"/>
            <a:ext cx="8199452" cy="50167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Жёлтый цвет - </a:t>
            </a:r>
            <a:r>
              <a:rPr lang="ru-RU" sz="4000" b="1" dirty="0" smtClean="0"/>
              <a:t>цвет фантазии, это надежда на радость, стремление к чему - то новому. На таких занятиях, дети очень много придумывают новых упражнений, заданий друг для друга.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</TotalTime>
  <Words>441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Цветная физкультура</vt:lpstr>
      <vt:lpstr>        Цель:   </vt:lpstr>
      <vt:lpstr>Актуальность проекта: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Цветная физкультура</dc:title>
  <dc:creator>ЕКАТЕРИНА</dc:creator>
  <cp:lastModifiedBy>ЕКАТЕРИНА</cp:lastModifiedBy>
  <cp:revision>26</cp:revision>
  <dcterms:created xsi:type="dcterms:W3CDTF">2018-02-16T04:51:35Z</dcterms:created>
  <dcterms:modified xsi:type="dcterms:W3CDTF">2018-04-24T06:54:29Z</dcterms:modified>
</cp:coreProperties>
</file>