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D66A-116C-459F-B7F5-B7DDD540DD5C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9826-0DD5-4EE7-BD37-D51329155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t.depositphotos.com/1007115/4034/v/950/depositphotos_40347419-stock-illustration-winter-sports-icons-fram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91680" y="1484784"/>
            <a:ext cx="59046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ОБЖ на физкультуре</a:t>
            </a:r>
          </a:p>
          <a:p>
            <a:pPr algn="ctr"/>
            <a:r>
              <a:rPr lang="ru-RU" sz="3200" b="1" dirty="0"/>
              <a:t>в</a:t>
            </a:r>
            <a:r>
              <a:rPr lang="ru-RU" sz="3200" b="1" dirty="0" smtClean="0"/>
              <a:t> зимнее время.</a:t>
            </a:r>
          </a:p>
          <a:p>
            <a:pPr algn="ctr"/>
            <a:r>
              <a:rPr lang="ru-RU" b="1" dirty="0" smtClean="0"/>
              <a:t>( правила Пушистика  для воспитанных детей)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МАДОУ «Колосок», НСО, Новосибирский район, п. Краснообск.</a:t>
            </a:r>
          </a:p>
          <a:p>
            <a:pPr algn="ctr"/>
            <a:r>
              <a:rPr lang="ru-RU" b="1" dirty="0" smtClean="0"/>
              <a:t>Инструктор по физической культуре </a:t>
            </a:r>
          </a:p>
          <a:p>
            <a:pPr algn="ctr"/>
            <a:r>
              <a:rPr lang="ru-RU" b="1" dirty="0" smtClean="0"/>
              <a:t>Ануфриева Л.В.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st.depositphotos.com/1007115/4034/v/950/depositphotos_40347419-stock-illustration-winter-sports-icons-fram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1720" y="1052736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При обгоне не толкайся.</a:t>
            </a:r>
          </a:p>
          <a:p>
            <a:pPr algn="ctr"/>
            <a:r>
              <a:rPr lang="ru-RU" sz="2000" b="1" dirty="0" smtClean="0"/>
              <a:t>Никого не задевай.</a:t>
            </a:r>
          </a:p>
          <a:p>
            <a:pPr algn="ctr"/>
            <a:r>
              <a:rPr lang="ru-RU" sz="2000" b="1" dirty="0" smtClean="0"/>
              <a:t>По лыжне идти старайся,</a:t>
            </a:r>
          </a:p>
          <a:p>
            <a:pPr algn="ctr"/>
            <a:r>
              <a:rPr lang="ru-RU" sz="2000" b="1" dirty="0" smtClean="0"/>
              <a:t>И друзей не обижай!</a:t>
            </a:r>
            <a:endParaRPr lang="ru-RU" sz="2000" b="1" dirty="0"/>
          </a:p>
        </p:txBody>
      </p:sp>
      <p:pic>
        <p:nvPicPr>
          <p:cNvPr id="8194" name="Picture 2" descr="C:\Users\ЕКАТЕРИНА\Desktop\ГРУППА\ЛВА\Люба -зима\20171121_1127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492896"/>
            <a:ext cx="5688632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st.depositphotos.com/1007115/4034/v/950/depositphotos_40347419-stock-illustration-winter-sports-icons-fram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54158" y="1124744"/>
            <a:ext cx="5644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Ни к чему не прикасайся любопытным язычком,</a:t>
            </a:r>
          </a:p>
          <a:p>
            <a:pPr algn="ctr"/>
            <a:r>
              <a:rPr lang="ru-RU" sz="2000" b="1" dirty="0" smtClean="0"/>
              <a:t>А не то его придётся отливать водой потом.</a:t>
            </a:r>
            <a:endParaRPr lang="ru-RU" sz="2000" b="1" dirty="0"/>
          </a:p>
        </p:txBody>
      </p:sp>
      <p:pic>
        <p:nvPicPr>
          <p:cNvPr id="9218" name="Picture 2" descr="E:\обж\b7e42785017d63c42735ff4054cc42be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76872"/>
            <a:ext cx="5832648" cy="3480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t.depositphotos.com/1007115/4034/v/950/depositphotos_40347419-stock-illustration-winter-sports-icons-fram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ЕКАТЕРИНА\Desktop\спорт зал\20171006_100410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556792"/>
            <a:ext cx="3096344" cy="38884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44008" y="1988840"/>
            <a:ext cx="34563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Физкультура – это не только игра.</a:t>
            </a:r>
          </a:p>
          <a:p>
            <a:pPr algn="ctr"/>
            <a:r>
              <a:rPr lang="ru-RU" sz="2000" b="1" dirty="0" smtClean="0"/>
              <a:t>Это – труд!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Сюда </a:t>
            </a:r>
            <a:r>
              <a:rPr lang="ru-RU" sz="2000" b="1" dirty="0" smtClean="0"/>
              <a:t>только послушных берут.</a:t>
            </a:r>
          </a:p>
          <a:p>
            <a:pPr algn="ctr"/>
            <a:r>
              <a:rPr lang="ru-RU" sz="2000" b="1" dirty="0" smtClean="0"/>
              <a:t>Будете правила все </a:t>
            </a:r>
            <a:r>
              <a:rPr lang="ru-RU" sz="2000" b="1" dirty="0" smtClean="0"/>
              <a:t>соблюдать,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Тогда за Россию вам выступать!</a:t>
            </a:r>
          </a:p>
          <a:p>
            <a:pPr algn="ctr"/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t.depositphotos.com/1007115/4034/v/950/depositphotos_40347419-stock-illustration-winter-sports-icons-fram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24208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" name="Picture 2" descr="C:\Users\ЕКАТЕРИНА\Desktop\спорт зал\20171006_100410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556792"/>
            <a:ext cx="3096344" cy="388843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27983" y="2060848"/>
            <a:ext cx="38164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Зима прекрасная пора,</a:t>
            </a:r>
          </a:p>
          <a:p>
            <a:pPr algn="ctr"/>
            <a:r>
              <a:rPr lang="ru-RU" sz="2000" b="1" dirty="0" smtClean="0"/>
              <a:t>Игра в снежки, катанье с горок.</a:t>
            </a:r>
          </a:p>
          <a:p>
            <a:pPr algn="ctr"/>
            <a:r>
              <a:rPr lang="ru-RU" sz="2000" b="1" dirty="0" smtClean="0"/>
              <a:t>Но, расскажу я вам, друзья;</a:t>
            </a:r>
          </a:p>
          <a:p>
            <a:pPr algn="ctr"/>
            <a:r>
              <a:rPr lang="ru-RU" sz="2000" b="1" dirty="0" smtClean="0"/>
              <a:t>В зиме немало и уловок.</a:t>
            </a:r>
          </a:p>
          <a:p>
            <a:pPr algn="ctr"/>
            <a:r>
              <a:rPr lang="ru-RU" sz="2000" b="1" dirty="0" smtClean="0"/>
              <a:t>Но если всё про зиму знать,</a:t>
            </a:r>
          </a:p>
          <a:p>
            <a:pPr algn="ctr"/>
            <a:r>
              <a:rPr lang="ru-RU" sz="2000" b="1" dirty="0" smtClean="0"/>
              <a:t>И безопасность соблюдать,</a:t>
            </a:r>
          </a:p>
          <a:p>
            <a:pPr algn="ctr"/>
            <a:r>
              <a:rPr lang="ru-RU" sz="2000" b="1" dirty="0" smtClean="0"/>
              <a:t>Вы будете бодры, здоровы,</a:t>
            </a:r>
          </a:p>
          <a:p>
            <a:pPr algn="ctr"/>
            <a:r>
              <a:rPr lang="ru-RU" sz="2000" b="1" dirty="0" smtClean="0"/>
              <a:t>Вам будут не страшны, крепчайшие морозы!</a:t>
            </a:r>
            <a:endParaRPr lang="ru-RU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t.depositphotos.com/1007115/4034/v/950/depositphotos_40347419-stock-illustration-winter-sports-icons-fram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35696" y="1052736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На физкультуру выходи!</a:t>
            </a:r>
          </a:p>
          <a:p>
            <a:pPr algn="ctr"/>
            <a:r>
              <a:rPr lang="ru-RU" sz="2000" b="1" dirty="0" smtClean="0"/>
              <a:t>Спортом занимайся,</a:t>
            </a:r>
          </a:p>
          <a:p>
            <a:pPr algn="ctr"/>
            <a:r>
              <a:rPr lang="ru-RU" sz="2000" b="1" dirty="0" smtClean="0"/>
              <a:t>Только помни  правило - легче одевайся!</a:t>
            </a:r>
            <a:endParaRPr lang="ru-RU" sz="2000" b="1" dirty="0"/>
          </a:p>
        </p:txBody>
      </p:sp>
      <p:pic>
        <p:nvPicPr>
          <p:cNvPr id="1026" name="Picture 2" descr="C:\Users\ЕКАТЕРИНА\Desktop\ГРУППА\ЛВА\Люба -зима\20171110_1151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228850"/>
            <a:ext cx="5832648" cy="3360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t.depositphotos.com/1007115/4034/v/950/depositphotos_40347419-stock-illustration-winter-sports-icons-fram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1124744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Бежишь, носиком дыши.</a:t>
            </a:r>
          </a:p>
          <a:p>
            <a:pPr algn="ctr"/>
            <a:r>
              <a:rPr lang="ru-RU" sz="2000" b="1" dirty="0" smtClean="0"/>
              <a:t>Открывать свой ротик – не спеши.</a:t>
            </a:r>
          </a:p>
          <a:p>
            <a:pPr algn="ctr"/>
            <a:r>
              <a:rPr lang="ru-RU" sz="2000" b="1" dirty="0" smtClean="0"/>
              <a:t>Носик ротик нагревает, твоё горлышко оберегает.</a:t>
            </a:r>
            <a:endParaRPr lang="ru-RU" sz="2000" b="1" dirty="0"/>
          </a:p>
        </p:txBody>
      </p:sp>
      <p:pic>
        <p:nvPicPr>
          <p:cNvPr id="2050" name="Picture 2" descr="C:\Users\ЕКАТЕРИНА\Desktop\ГРУППА\ЛВА\Люба -зима\20171110_1151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228850"/>
            <a:ext cx="6408712" cy="3432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t.depositphotos.com/1007115/4034/v/950/depositphotos_40347419-stock-illustration-winter-sports-icons-fram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10184" y="1052736"/>
            <a:ext cx="6730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Мы шагаем по сугробам.</a:t>
            </a:r>
          </a:p>
          <a:p>
            <a:pPr algn="ctr"/>
            <a:r>
              <a:rPr lang="ru-RU" sz="2000" b="1" dirty="0" smtClean="0"/>
              <a:t>По сугробам – крутолобым.</a:t>
            </a:r>
          </a:p>
          <a:p>
            <a:pPr algn="ctr"/>
            <a:r>
              <a:rPr lang="ru-RU" sz="2000" b="1" dirty="0" smtClean="0"/>
              <a:t>А чтоб не было бед, мы шагаем след в след.</a:t>
            </a:r>
            <a:endParaRPr lang="ru-RU" sz="2000" b="1" dirty="0"/>
          </a:p>
        </p:txBody>
      </p:sp>
      <p:pic>
        <p:nvPicPr>
          <p:cNvPr id="3075" name="Picture 3" descr="C:\Users\ЕКАТЕРИНА\Desktop\ГРУППА\ЛВА\Люба -зима\20171121_1154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28850"/>
            <a:ext cx="6120680" cy="3504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t.depositphotos.com/1007115/4034/v/950/depositphotos_40347419-stock-illustration-winter-sports-icons-fram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87624" y="980728"/>
            <a:ext cx="6696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Сложный снаряд – тоннель.</a:t>
            </a:r>
          </a:p>
          <a:p>
            <a:pPr algn="ctr"/>
            <a:r>
              <a:rPr lang="ru-RU" sz="2000" b="1" dirty="0" smtClean="0"/>
              <a:t>И лазать нам сюда не лень.</a:t>
            </a:r>
          </a:p>
          <a:p>
            <a:pPr algn="ctr"/>
            <a:r>
              <a:rPr lang="ru-RU" sz="2000" b="1" dirty="0" smtClean="0"/>
              <a:t>Только осторожно нужно забираться,</a:t>
            </a:r>
          </a:p>
          <a:p>
            <a:pPr algn="ctr"/>
            <a:r>
              <a:rPr lang="ru-RU" sz="2000" b="1" dirty="0" smtClean="0"/>
              <a:t>Чтобы вниз нам не сорваться.</a:t>
            </a:r>
          </a:p>
          <a:p>
            <a:pPr algn="ctr"/>
            <a:r>
              <a:rPr lang="ru-RU" sz="2000" b="1" dirty="0" smtClean="0"/>
              <a:t>По тоннелю мы ползём и друг друга чётко ждём!</a:t>
            </a:r>
            <a:endParaRPr lang="ru-RU" sz="2000" b="1" dirty="0"/>
          </a:p>
        </p:txBody>
      </p:sp>
      <p:pic>
        <p:nvPicPr>
          <p:cNvPr id="4098" name="Picture 2" descr="C:\Users\ЕКАТЕРИНА\Desktop\ГРУППА\ЛВА\Люба -зима\20171121_1146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708920"/>
            <a:ext cx="5760640" cy="3048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t.depositphotos.com/1007115/4034/v/950/depositphotos_40347419-stock-illustration-winter-sports-icons-fram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63688" y="1052736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Я так люблю играть в снежки!</a:t>
            </a:r>
          </a:p>
          <a:p>
            <a:pPr algn="ctr"/>
            <a:r>
              <a:rPr lang="ru-RU" sz="2000" b="1" dirty="0" smtClean="0"/>
              <a:t>И в цель бросаю я комки!</a:t>
            </a:r>
          </a:p>
          <a:p>
            <a:pPr algn="ctr"/>
            <a:r>
              <a:rPr lang="ru-RU" sz="2000" b="1" dirty="0" smtClean="0"/>
              <a:t>Тут правила нужно соблюдать</a:t>
            </a:r>
          </a:p>
          <a:p>
            <a:pPr algn="ctr"/>
            <a:r>
              <a:rPr lang="ru-RU" sz="2000" b="1" dirty="0" smtClean="0"/>
              <a:t>В лицо товарищу не попадать!</a:t>
            </a:r>
            <a:endParaRPr lang="ru-RU" sz="2000" b="1" dirty="0"/>
          </a:p>
        </p:txBody>
      </p:sp>
      <p:pic>
        <p:nvPicPr>
          <p:cNvPr id="5122" name="Picture 2" descr="C:\Users\ЕКАТЕРИНА\Desktop\ГРУППА\ЛВА\Люба -зима\20171121_1154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420888"/>
            <a:ext cx="6408712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t.depositphotos.com/1007115/4034/v/950/depositphotos_40347419-stock-illustration-winter-sports-icons-fram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7" y="908720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 лабиринту шагайте осторожно!</a:t>
            </a:r>
          </a:p>
          <a:p>
            <a:pPr algn="ctr"/>
            <a:r>
              <a:rPr lang="ru-RU" sz="2000" b="1" dirty="0" smtClean="0"/>
              <a:t>Ведь это же возможно.</a:t>
            </a:r>
          </a:p>
          <a:p>
            <a:pPr algn="ctr"/>
            <a:r>
              <a:rPr lang="ru-RU" sz="2000" b="1" dirty="0" smtClean="0"/>
              <a:t>Друг  друга не толкайте,</a:t>
            </a:r>
          </a:p>
          <a:p>
            <a:pPr algn="ctr"/>
            <a:r>
              <a:rPr lang="ru-RU" sz="2000" b="1" dirty="0" smtClean="0"/>
              <a:t>Дистанцию вы соблюдайте!</a:t>
            </a:r>
            <a:endParaRPr lang="ru-RU" sz="2000" b="1" dirty="0"/>
          </a:p>
        </p:txBody>
      </p:sp>
      <p:pic>
        <p:nvPicPr>
          <p:cNvPr id="6146" name="Picture 2" descr="C:\Users\ЕКАТЕРИНА\Desktop\ГРУППА\ЛВА\занятие куст Л,В\P10002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348880"/>
            <a:ext cx="6120680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t.depositphotos.com/1007115/4034/v/950/depositphotos_40347419-stock-illustration-winter-sports-icons-fram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34376" y="1196752"/>
            <a:ext cx="4653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Палки лыжные – остры!</a:t>
            </a:r>
          </a:p>
          <a:p>
            <a:pPr algn="ctr"/>
            <a:r>
              <a:rPr lang="ru-RU" sz="2000" b="1" dirty="0" smtClean="0"/>
              <a:t>Ими сильно не маши!</a:t>
            </a:r>
          </a:p>
          <a:p>
            <a:pPr algn="ctr"/>
            <a:r>
              <a:rPr lang="ru-RU" sz="2000" b="1" dirty="0" smtClean="0"/>
              <a:t>Можешь другу навредить,</a:t>
            </a:r>
          </a:p>
          <a:p>
            <a:pPr algn="ctr"/>
            <a:r>
              <a:rPr lang="ru-RU" sz="2000" b="1" dirty="0" smtClean="0"/>
              <a:t>Глаз ему один подбить.</a:t>
            </a:r>
            <a:endParaRPr lang="ru-RU" sz="2000" b="1" dirty="0"/>
          </a:p>
        </p:txBody>
      </p:sp>
      <p:pic>
        <p:nvPicPr>
          <p:cNvPr id="7170" name="Picture 2" descr="C:\Users\ЕКАТЕРИНА\Desktop\ГРУППА\ЛВА\Люба -зима\20171121_112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564904"/>
            <a:ext cx="5904656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299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6</cp:revision>
  <dcterms:created xsi:type="dcterms:W3CDTF">2017-11-27T07:43:35Z</dcterms:created>
  <dcterms:modified xsi:type="dcterms:W3CDTF">2017-11-28T06:43:02Z</dcterms:modified>
</cp:coreProperties>
</file>