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79" autoAdjust="0"/>
  </p:normalViewPr>
  <p:slideViewPr>
    <p:cSldViewPr>
      <p:cViewPr varScale="1">
        <p:scale>
          <a:sx n="66" d="100"/>
          <a:sy n="66" d="100"/>
        </p:scale>
        <p:origin x="-480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ABD9-072F-4327-9E8E-6505C0D23A8C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9277-3DBA-4CE4-A79D-AF41FEEB3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ABD9-072F-4327-9E8E-6505C0D23A8C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9277-3DBA-4CE4-A79D-AF41FEEB3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ABD9-072F-4327-9E8E-6505C0D23A8C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9277-3DBA-4CE4-A79D-AF41FEEB3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ABD9-072F-4327-9E8E-6505C0D23A8C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9277-3DBA-4CE4-A79D-AF41FEEB3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ABD9-072F-4327-9E8E-6505C0D23A8C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9277-3DBA-4CE4-A79D-AF41FEEB3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ABD9-072F-4327-9E8E-6505C0D23A8C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9277-3DBA-4CE4-A79D-AF41FEEB3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ABD9-072F-4327-9E8E-6505C0D23A8C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9277-3DBA-4CE4-A79D-AF41FEEB3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ABD9-072F-4327-9E8E-6505C0D23A8C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9277-3DBA-4CE4-A79D-AF41FEEB3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ABD9-072F-4327-9E8E-6505C0D23A8C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9277-3DBA-4CE4-A79D-AF41FEEB3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ABD9-072F-4327-9E8E-6505C0D23A8C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9277-3DBA-4CE4-A79D-AF41FEEB3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ABD9-072F-4327-9E8E-6505C0D23A8C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9277-3DBA-4CE4-A79D-AF41FEEB3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7ABD9-072F-4327-9E8E-6505C0D23A8C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39277-3DBA-4CE4-A79D-AF41FEEB39D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s019.radikal.ru/i638/1602/6a/a95b07c4275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80592" y="836712"/>
            <a:ext cx="727280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B0F0"/>
                </a:solidFill>
                <a:latin typeface="Batang" pitchFamily="18" charset="-127"/>
                <a:ea typeface="Batang" pitchFamily="18" charset="-127"/>
              </a:rPr>
              <a:t>Путешествие к ЗИМЕ.</a:t>
            </a:r>
          </a:p>
          <a:p>
            <a:pPr algn="ctr"/>
            <a:r>
              <a:rPr lang="ru-RU" sz="2800" b="1" dirty="0" smtClean="0">
                <a:solidFill>
                  <a:srgbClr val="00B0F0"/>
                </a:solidFill>
                <a:latin typeface="Batang" pitchFamily="18" charset="-127"/>
                <a:ea typeface="Batang" pitchFamily="18" charset="-127"/>
              </a:rPr>
              <a:t>Коллективный рассказ</a:t>
            </a:r>
          </a:p>
          <a:p>
            <a:pPr algn="ctr"/>
            <a:r>
              <a:rPr lang="ru-RU" sz="2000" b="1" dirty="0" smtClean="0">
                <a:solidFill>
                  <a:srgbClr val="00B0F0"/>
                </a:solidFill>
                <a:latin typeface="Batang" pitchFamily="18" charset="-127"/>
                <a:ea typeface="Batang" pitchFamily="18" charset="-127"/>
              </a:rPr>
              <a:t>(в рамках парциальной программы</a:t>
            </a:r>
          </a:p>
          <a:p>
            <a:pPr algn="ctr"/>
            <a:r>
              <a:rPr lang="ru-RU" sz="2000" b="1" dirty="0" smtClean="0">
                <a:solidFill>
                  <a:srgbClr val="00B0F0"/>
                </a:solidFill>
                <a:latin typeface="Batang" pitchFamily="18" charset="-127"/>
                <a:ea typeface="Batang" pitchFamily="18" charset="-127"/>
              </a:rPr>
              <a:t>« Дошкольники и туризм»)</a:t>
            </a:r>
          </a:p>
          <a:p>
            <a:pPr algn="ctr"/>
            <a:endParaRPr lang="ru-RU" sz="2000" b="1" dirty="0" smtClean="0">
              <a:solidFill>
                <a:srgbClr val="00B0F0"/>
              </a:solidFill>
              <a:latin typeface="Batang" pitchFamily="18" charset="-127"/>
              <a:ea typeface="Batang" pitchFamily="18" charset="-127"/>
            </a:endParaRPr>
          </a:p>
          <a:p>
            <a:pPr algn="ctr"/>
            <a:r>
              <a:rPr lang="ru-RU" b="1" dirty="0" smtClean="0">
                <a:solidFill>
                  <a:srgbClr val="00B0F0"/>
                </a:solidFill>
                <a:latin typeface="Batang" pitchFamily="18" charset="-127"/>
                <a:ea typeface="Batang" pitchFamily="18" charset="-127"/>
              </a:rPr>
              <a:t>МАДОУ -  детский сад «Колосок», группа «Берёзка»,</a:t>
            </a:r>
          </a:p>
          <a:p>
            <a:pPr algn="ctr"/>
            <a:r>
              <a:rPr lang="ru-RU" b="1" dirty="0" smtClean="0">
                <a:solidFill>
                  <a:srgbClr val="00B0F0"/>
                </a:solidFill>
                <a:latin typeface="Batang" pitchFamily="18" charset="-127"/>
                <a:ea typeface="Batang" pitchFamily="18" charset="-127"/>
              </a:rPr>
              <a:t>НСО, Новосибирский район, п. Краснообск.</a:t>
            </a:r>
          </a:p>
          <a:p>
            <a:pPr algn="ctr"/>
            <a:r>
              <a:rPr lang="ru-RU" b="1" dirty="0" smtClean="0">
                <a:solidFill>
                  <a:srgbClr val="00B0F0"/>
                </a:solidFill>
                <a:latin typeface="Batang" pitchFamily="18" charset="-127"/>
                <a:ea typeface="Batang" pitchFamily="18" charset="-127"/>
              </a:rPr>
              <a:t>Воспитатели: Ворончихина И.И.</a:t>
            </a:r>
          </a:p>
          <a:p>
            <a:pPr algn="ctr"/>
            <a:r>
              <a:rPr lang="ru-RU" b="1" dirty="0" smtClean="0">
                <a:solidFill>
                  <a:srgbClr val="00B0F0"/>
                </a:solidFill>
                <a:latin typeface="Batang" pitchFamily="18" charset="-127"/>
                <a:ea typeface="Batang" pitchFamily="18" charset="-127"/>
              </a:rPr>
              <a:t>               Ягупова Н.В.</a:t>
            </a:r>
          </a:p>
          <a:p>
            <a:pPr algn="ctr"/>
            <a:r>
              <a:rPr lang="ru-RU" b="1" dirty="0" smtClean="0">
                <a:solidFill>
                  <a:srgbClr val="00B0F0"/>
                </a:solidFill>
                <a:latin typeface="Batang" pitchFamily="18" charset="-127"/>
                <a:ea typeface="Batang" pitchFamily="18" charset="-127"/>
              </a:rPr>
              <a:t>Инструктор по физической культуре </a:t>
            </a:r>
          </a:p>
          <a:p>
            <a:pPr algn="ctr"/>
            <a:r>
              <a:rPr lang="ru-RU" b="1" dirty="0" smtClean="0">
                <a:solidFill>
                  <a:srgbClr val="00B0F0"/>
                </a:solidFill>
                <a:latin typeface="Batang" pitchFamily="18" charset="-127"/>
                <a:ea typeface="Batang" pitchFamily="18" charset="-127"/>
              </a:rPr>
              <a:t>                  Ануфриева Л.В.</a:t>
            </a:r>
          </a:p>
          <a:p>
            <a:pPr algn="ctr"/>
            <a:r>
              <a:rPr lang="ru-RU" b="1" dirty="0" smtClean="0">
                <a:solidFill>
                  <a:srgbClr val="00B0F0"/>
                </a:solidFill>
                <a:latin typeface="Batang" pitchFamily="18" charset="-127"/>
                <a:ea typeface="Batang" pitchFamily="18" charset="-127"/>
              </a:rPr>
              <a:t>2021г.</a:t>
            </a:r>
            <a:endParaRPr lang="ru-RU" b="1" dirty="0" smtClean="0">
              <a:solidFill>
                <a:srgbClr val="00B0F0"/>
              </a:solidFill>
              <a:latin typeface="Batang" pitchFamily="18" charset="-127"/>
              <a:ea typeface="Batang" pitchFamily="18" charset="-127"/>
            </a:endParaRPr>
          </a:p>
          <a:p>
            <a:pPr algn="ctr"/>
            <a:endParaRPr lang="ru-RU" sz="2000" b="1" dirty="0">
              <a:solidFill>
                <a:srgbClr val="00B0F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inus-plus-mus.ucoz.ru/_ld/13/5565195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 descr="C:\Users\ЕКАТЕРИНА\Desktop\НАБОР 2020-23г\СТАРШАЯ группа 20-21г\Декабрь-21г\IMG_21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6656" y="404663"/>
            <a:ext cx="6624736" cy="514067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648744" y="5589240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СПАСИБО,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ЗИМУШКА –ЗИМА!!!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Дети группы «Берёзка»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inus-plus-mus.ucoz.ru/_ld/13/5565195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072680" y="476672"/>
            <a:ext cx="68407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cs typeface="Arabic Typesetting" pitchFamily="66" charset="-78"/>
              </a:rPr>
              <a:t>Утром мы увидели на подоконнике конверт.  Это было  приглашение к Зиме. Мы его открыли. А там увидели маршрутный лист и задания.</a:t>
            </a:r>
          </a:p>
          <a:p>
            <a:pPr algn="ctr"/>
            <a:endParaRPr lang="ru-RU" dirty="0"/>
          </a:p>
        </p:txBody>
      </p:sp>
      <p:pic>
        <p:nvPicPr>
          <p:cNvPr id="1026" name="Picture 2" descr="C:\Users\ЕКАТЕРИНА\Desktop\НАБОР 2020-23г\СТАРШАЯ группа 20-21г\Декабрь-21г\IMG_208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672" y="1772816"/>
            <a:ext cx="6120680" cy="48849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inus-plus-mus.ucoz.ru/_ld/13/5565195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712640" y="620688"/>
            <a:ext cx="38884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cs typeface="Arabic Typesetting" pitchFamily="66" charset="-78"/>
              </a:rPr>
              <a:t>Путь был долгим и трудным. По сугробам, по буреломам.</a:t>
            </a:r>
          </a:p>
          <a:p>
            <a:endParaRPr lang="ru-RU" sz="2000" dirty="0"/>
          </a:p>
        </p:txBody>
      </p:sp>
      <p:pic>
        <p:nvPicPr>
          <p:cNvPr id="2050" name="Picture 2" descr="C:\Users\ЕКАТЕРИНА\Desktop\НАБОР 2020-23г\СТАРШАЯ группа 20-21г\Декабрь-21г\IMG_21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8544" y="1484784"/>
            <a:ext cx="2990354" cy="3168352"/>
          </a:xfrm>
          <a:prstGeom prst="rect">
            <a:avLst/>
          </a:prstGeom>
          <a:noFill/>
        </p:spPr>
      </p:pic>
      <p:pic>
        <p:nvPicPr>
          <p:cNvPr id="2051" name="Picture 3" descr="C:\Users\ЕКАТЕРИНА\Desktop\НАБОР 2020-23г\СТАРШАЯ группа 20-21г\Декабрь-21г\IMG_205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36876" y="2564904"/>
            <a:ext cx="2556284" cy="340837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64768" y="6021288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До ёлки мы должны были идти взявшись за руки.</a:t>
            </a:r>
            <a:endParaRPr lang="ru-RU" sz="2000" b="1" dirty="0">
              <a:solidFill>
                <a:srgbClr val="0070C0"/>
              </a:solidFill>
            </a:endParaRPr>
          </a:p>
        </p:txBody>
      </p:sp>
      <p:pic>
        <p:nvPicPr>
          <p:cNvPr id="2052" name="Picture 4" descr="C:\Users\ЕКАТЕРИНА\Desktop\НАБОР 2020-23г\СТАРШАЯ группа 20-21г\Декабрь-21г\IMG_205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37176" y="1052736"/>
            <a:ext cx="2781672" cy="370889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681192" y="4869160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«Здравствуй, Ёлочка!»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inus-plus-mus.ucoz.ru/_ld/13/5565195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Users\ЕКАТЕРИНА\Desktop\НАБОР 2020-23г\СТАРШАЯ группа 20-21г\Декабрь-21г\IMG_206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92760" y="260648"/>
            <a:ext cx="4267200" cy="5689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360712" y="5949280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Какая Ёлочка красивая!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Зимушка нарядила её в зимний наряд!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inus-plus-mus.ucoz.ru/_ld/13/5565195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C:\Users\ЕКАТЕРИНА\Desktop\НАБОР 2020-23г\СТАРШАЯ группа 20-21г\Декабрь-21г\IMG_20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2560" y="188640"/>
            <a:ext cx="2997696" cy="3996928"/>
          </a:xfrm>
          <a:prstGeom prst="rect">
            <a:avLst/>
          </a:prstGeom>
          <a:noFill/>
        </p:spPr>
      </p:pic>
      <p:pic>
        <p:nvPicPr>
          <p:cNvPr id="4099" name="Picture 3" descr="C:\Users\ЕКАТЕРИНА\Desktop\НАБОР 2020-23г\СТАРШАЯ группа 20-21г\Декабрь-21г\IMG_20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44888" y="908720"/>
            <a:ext cx="3051702" cy="4068936"/>
          </a:xfrm>
          <a:prstGeom prst="rect">
            <a:avLst/>
          </a:prstGeom>
          <a:noFill/>
        </p:spPr>
      </p:pic>
      <p:pic>
        <p:nvPicPr>
          <p:cNvPr id="4100" name="Picture 4" descr="C:\Users\ЕКАТЕРИНА\Desktop\НАБОР 2020-23г\СТАРШАЯ группа 20-21г\Декабрь-21г\IMG_202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69613" y="2924944"/>
            <a:ext cx="3036387" cy="363282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68624" y="5157192"/>
            <a:ext cx="56858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Д</a:t>
            </a:r>
            <a:r>
              <a:rPr lang="ru-RU" sz="2000" b="1" dirty="0" smtClean="0">
                <a:solidFill>
                  <a:srgbClr val="0070C0"/>
                </a:solidFill>
              </a:rPr>
              <a:t>о Рябинки мы шли по следам.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inus-plus-mus.ucoz.ru/_ld/13/5565195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Users\ЕКАТЕРИНА\Desktop\НАБОР 2020-23г\СТАРШАЯ группа 20-21г\Декабрь-21г\IMG_20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6616" y="260648"/>
            <a:ext cx="3186354" cy="4248472"/>
          </a:xfrm>
          <a:prstGeom prst="rect">
            <a:avLst/>
          </a:prstGeom>
          <a:noFill/>
        </p:spPr>
      </p:pic>
      <p:pic>
        <p:nvPicPr>
          <p:cNvPr id="5123" name="Picture 3" descr="C:\Users\ЕКАТЕРИНА\Desktop\НАБОР 2020-23г\СТАРШАЯ группа 20-21г\Декабрь-21г\IMG_203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29064" y="1268760"/>
            <a:ext cx="3564396" cy="47525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68625" y="4941168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На Рябине много ягод,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Птицам будет что поесть!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САЛЮТ </a:t>
            </a:r>
            <a:r>
              <a:rPr lang="ru-RU" sz="2000" b="1" dirty="0">
                <a:solidFill>
                  <a:srgbClr val="0070C0"/>
                </a:solidFill>
              </a:rPr>
              <a:t>Р</a:t>
            </a:r>
            <a:r>
              <a:rPr lang="ru-RU" sz="2000" b="1" dirty="0" smtClean="0">
                <a:solidFill>
                  <a:srgbClr val="0070C0"/>
                </a:solidFill>
              </a:rPr>
              <a:t>ЯБИНЕ!!!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inus-plus-mus.ucoz.ru/_ld/13/5565195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280592" y="5157192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А до Берёзы мы бежали.</a:t>
            </a:r>
            <a:endParaRPr lang="ru-RU" sz="2000" b="1" dirty="0">
              <a:solidFill>
                <a:srgbClr val="0070C0"/>
              </a:solidFill>
            </a:endParaRPr>
          </a:p>
        </p:txBody>
      </p:sp>
      <p:pic>
        <p:nvPicPr>
          <p:cNvPr id="6146" name="Picture 2" descr="C:\Users\ЕКАТЕРИНА\Desktop\НАБОР 2020-23г\СТАРШАЯ группа 20-21г\Декабрь-21г\IMG_20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6616" y="332656"/>
            <a:ext cx="3528392" cy="4704522"/>
          </a:xfrm>
          <a:prstGeom prst="rect">
            <a:avLst/>
          </a:prstGeom>
          <a:noFill/>
        </p:spPr>
      </p:pic>
      <p:pic>
        <p:nvPicPr>
          <p:cNvPr id="6147" name="Picture 3" descr="C:\Users\ЕКАТЕРИНА\Desktop\НАБОР 2020-23г\СТАРШАЯ группа 20-21г\Декабрь-21г\IMG_208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45088" y="212643"/>
            <a:ext cx="3681772" cy="490902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889104" y="5229200"/>
            <a:ext cx="34581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Привет Берёзка!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Мы закрыли глаза,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И загадали желание.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inus-plus-mus.ucoz.ru/_ld/13/5565195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C:\Users\ЕКАТЕРИНА\Desktop\НАБОР 2020-23г\СТАРШАЯ группа 20-21г\Декабрь-21г\IMG_20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1072" y="1604797"/>
            <a:ext cx="3609764" cy="4813019"/>
          </a:xfrm>
          <a:prstGeom prst="rect">
            <a:avLst/>
          </a:prstGeom>
          <a:noFill/>
        </p:spPr>
      </p:pic>
      <p:pic>
        <p:nvPicPr>
          <p:cNvPr id="7171" name="Picture 3" descr="C:\Users\ЕКАТЕРИНА\Desktop\НАБОР 2020-23г\СТАРШАЯ группа 20-21г\Декабрь-21г\IMG_167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0632" y="188640"/>
            <a:ext cx="3600400" cy="480053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28665" y="5013176"/>
            <a:ext cx="36724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Мы увидели беличьи следы,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И решили посмотреть,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Куда они нас выведут?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inus-plus-mus.ucoz.ru/_ld/13/5565195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648744" y="404664"/>
            <a:ext cx="392746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А привели они нас,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</a:rPr>
              <a:t>к</a:t>
            </a:r>
            <a:r>
              <a:rPr lang="ru-RU" sz="2000" b="1" dirty="0" smtClean="0">
                <a:solidFill>
                  <a:srgbClr val="0070C0"/>
                </a:solidFill>
              </a:rPr>
              <a:t> санкам, плюшка и снегокатам.</a:t>
            </a:r>
          </a:p>
          <a:p>
            <a:endParaRPr lang="ru-RU" dirty="0"/>
          </a:p>
        </p:txBody>
      </p:sp>
      <p:pic>
        <p:nvPicPr>
          <p:cNvPr id="8194" name="Picture 2" descr="C:\Users\ЕКАТЕРИНА\Desktop\НАБОР 2020-23г\СТАРШАЯ группа 20-21г\Декабрь-21г\IMG_21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2560" y="1196752"/>
            <a:ext cx="2850001" cy="3384376"/>
          </a:xfrm>
          <a:prstGeom prst="rect">
            <a:avLst/>
          </a:prstGeom>
          <a:noFill/>
        </p:spPr>
      </p:pic>
      <p:pic>
        <p:nvPicPr>
          <p:cNvPr id="8196" name="Picture 4" descr="C:\Users\ЕКАТЕРИНА\Desktop\НАБОР 2020-23г\СТАРШАЯ группа 20-21г\Декабрь-21г\FDHR920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44888" y="2636912"/>
            <a:ext cx="2700300" cy="3600400"/>
          </a:xfrm>
          <a:prstGeom prst="rect">
            <a:avLst/>
          </a:prstGeom>
          <a:noFill/>
        </p:spPr>
      </p:pic>
      <p:pic>
        <p:nvPicPr>
          <p:cNvPr id="8197" name="Picture 5" descr="C:\Users\ЕКАТЕРИНА\Desktop\НАБОР 2020-23г\СТАРШАЯ группа 20-21г\Декабрь-21г\UPRM222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25208" y="476672"/>
            <a:ext cx="2538282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192</Words>
  <Application>Microsoft Office PowerPoint</Application>
  <PresentationFormat>Лист A4 (210x297 мм)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ЕКАТЕРИНА</cp:lastModifiedBy>
  <cp:revision>10</cp:revision>
  <dcterms:created xsi:type="dcterms:W3CDTF">2021-12-11T07:52:52Z</dcterms:created>
  <dcterms:modified xsi:type="dcterms:W3CDTF">2021-12-11T09:24:14Z</dcterms:modified>
</cp:coreProperties>
</file>