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57" r:id="rId7"/>
    <p:sldId id="258" r:id="rId8"/>
    <p:sldId id="259" r:id="rId9"/>
    <p:sldId id="260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9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E488-7681-4A33-9F7A-70F937D577B3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387E-3663-4407-AD50-E17F139FB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honoteka.org/uploads/posts/2021-05/1622163991_26-phonoteka_org-p-olimpiada-art-krasivo-28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2060848"/>
            <a:ext cx="69127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МАЛЫЕ ЛЕТНИЕ ОЛИМПИЙСКИЕ ИГРЫ</a:t>
            </a:r>
            <a:endParaRPr lang="ru-RU" sz="48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НСО, Новосибирский район, п. Краснообск,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МАДОУ –детский сад«Колосок»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Инструктор по физической культуре высшей квалификационной категории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Ануфриева Л.В.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2021г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C:\Users\ЕКАТЕРИНА\Desktop\ГРУППА\АЛВ\ЛВ -21г\RUNO4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4320480" cy="43204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5085184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Бег нам плечи расправляет,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Силу, ловкость нам даёт.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Он нам мышцы развивает,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 рекорды нас зовёт!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ЕКАТЕРИНА\Desktop\НАБОР 2020-23г\СТАРШАЯ группа 20-21г\IMG_78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5550" y="332656"/>
            <a:ext cx="2430270" cy="3240360"/>
          </a:xfrm>
          <a:prstGeom prst="rect">
            <a:avLst/>
          </a:prstGeom>
          <a:noFill/>
        </p:spPr>
      </p:pic>
      <p:pic>
        <p:nvPicPr>
          <p:cNvPr id="8196" name="Picture 4" descr="C:\Users\ЕКАТЕРИНА\Desktop\НАБОР 2020-23г\СТАРШАЯ группа 20-21г\IMG_78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772816"/>
            <a:ext cx="1989832" cy="3326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 descr="C:\Users\ЕКАТЕРИНА\Desktop\ГРУППА\АЛВ\ЛВ -21г\AGUE01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672408" cy="4896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530120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Нашим прыгунам, привет,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Рекорд побили прошлых лет!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ЕКАТЕРИНА\Desktop\НАБОР 2020-23г\СТАРШАЯ группа 20-21г\IMG_78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3322" y="332656"/>
            <a:ext cx="2484276" cy="3312368"/>
          </a:xfrm>
          <a:prstGeom prst="rect">
            <a:avLst/>
          </a:prstGeom>
          <a:noFill/>
        </p:spPr>
      </p:pic>
      <p:pic>
        <p:nvPicPr>
          <p:cNvPr id="1028" name="Picture 4" descr="C:\Users\ЕКАТЕРИНА\Desktop\НАБОР 2020-23г\СТАРШАЯ группа 20-21г\IMG_78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204864"/>
            <a:ext cx="2331622" cy="310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ЕКАТЕРИНА\Desktop\ГРУППА\АЛВ\ЛВ -21г\SORX36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4248472" cy="42484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013176"/>
            <a:ext cx="73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этом спорте игроки, все ловки и высоки.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Любят в мяч они играть, и в кольцо его кидать.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Мячик звонко бьёт об пол, значит это – баскетбол!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ЕКАТЕРИНА\Desktop\ГРУППА\АЛВ\ЛВ -21г\WXAS03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24744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 descr="C:\Users\ЕКАТЕРИНА\Desktop\НАБОР 2020-23г\СТАРШАЯ группа 20-21г\IMG_78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18" y="332656"/>
            <a:ext cx="4496761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43808" y="4437112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Спорт, ребята, очень нужен.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Мы со спортом очень дружим!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Спорт – помощник!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Спорт – здоровье!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Спорт – игра!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Физкульт – ура!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ЕКАТЕРИНА\Desktop\ГРУППА\АЛВ\ЛВ -21г\HYUP69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7" y="1412776"/>
            <a:ext cx="4381191" cy="2767583"/>
          </a:xfrm>
          <a:prstGeom prst="rect">
            <a:avLst/>
          </a:prstGeom>
          <a:noFill/>
        </p:spPr>
      </p:pic>
      <p:pic>
        <p:nvPicPr>
          <p:cNvPr id="1027" name="Picture 3" descr="C:\Users\ЕКАТЕРИНА\Desktop\ГРУППА\АЛВ\ЛВ -21г\MHGP609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933056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39552" y="404664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Цель: </a:t>
            </a:r>
            <a:r>
              <a:rPr lang="ru-RU" sz="2400" b="1" dirty="0" smtClean="0">
                <a:solidFill>
                  <a:srgbClr val="FF0000"/>
                </a:solidFill>
              </a:rPr>
              <a:t>формирование интереса к летним спортивным играм, пропаганда здорового образа жизни, создание потребности в коллективном общении.</a:t>
            </a: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Задачи: 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Оздоровительные: </a:t>
            </a:r>
            <a:r>
              <a:rPr lang="ru-RU" sz="2400" b="1" dirty="0" smtClean="0">
                <a:solidFill>
                  <a:srgbClr val="FF0000"/>
                </a:solidFill>
              </a:rPr>
              <a:t>способствовать укреплению опорно-двигательного аппарата и формированию правильной осанки.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Образовательные: </a:t>
            </a:r>
            <a:r>
              <a:rPr lang="ru-RU" sz="2400" b="1" dirty="0" smtClean="0">
                <a:solidFill>
                  <a:srgbClr val="FF0000"/>
                </a:solidFill>
              </a:rPr>
              <a:t>формировать двигательные умения у детей 5-7 лет, обучать игре в команде.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Развивающие</a:t>
            </a:r>
            <a:r>
              <a:rPr lang="ru-RU" sz="2400" b="1" dirty="0" smtClean="0">
                <a:solidFill>
                  <a:srgbClr val="FF0000"/>
                </a:solidFill>
              </a:rPr>
              <a:t>: развивать быстроту, силу, меткость, ловкость, чувство товарищества, взаимопомощи.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Воспитательные: </a:t>
            </a:r>
            <a:r>
              <a:rPr lang="ru-RU" sz="2400" b="1" dirty="0" smtClean="0">
                <a:solidFill>
                  <a:srgbClr val="FF0000"/>
                </a:solidFill>
              </a:rPr>
              <a:t>воспитывать соревновательные качества, чувство взаимовыручки, поддержки.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C:\Users\ЕКАТЕРИНА\Desktop\ГРУППА\АЛВ\ЛВ -21г\SJLG88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5184576" cy="51845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V="1">
            <a:off x="1331640" y="4996345"/>
            <a:ext cx="540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Мы ловкость, умение совместим.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 этот славный праздник,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Летней олимпиаде посвятим!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ЕКАТЕРИНА\Desktop\НАБОР 2020-23г\СТАРШАЯ группа 20-21г\IMG_77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8640"/>
            <a:ext cx="2736304" cy="36484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332656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Зажигают не зря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Олимпийский огонь,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Чтоб горел он крылато и гордо!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Может я, может ты,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Может кто то другой,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Но должны мы добиться рекорда!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ЕКАТЕРИНА\Desktop\ГРУППА\АЛВ\ЛВ -21г\UFPR56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01008"/>
            <a:ext cx="4101819" cy="3076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ЕКАТЕРИНА\Desktop\НАБОР 2020-23г\СТАРШАЯ группа 20-21г\IMG_77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8640"/>
            <a:ext cx="4724400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4437112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Пять колец, пять кругов –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Знак пяти материков.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Знак который означает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То, что спорт как общий друг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 народы приглашает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свой всемирный мирный круг!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C:\Users\ЕКАТЕРИНА\Desktop\ГРУППА\АЛВ\ЛВ -21г\FGOB4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261" y="188640"/>
            <a:ext cx="6432715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494116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Спортивные люди – они так красивы.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них столько энергии, бодрости, силы!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Ты хочешь на них быть хоть каплю похожим?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Лишь спорт тебе в этом отлично поможет!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C:\Users\ЕКАТЕРИНА\Desktop\НАБОР 2020-23г\СТАРШАЯ группа 20-21г\IMG_77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808312" cy="3744416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НАБОР 2020-23г\СТАРШАЯ группа 20-21г\IMG_77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9526" y="260648"/>
            <a:ext cx="2862318" cy="38164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5085184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До высокой мечты, дотянуться рукой,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 стремятся, хоть путь будет труден!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Может я, может ты, может кто то другой,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Непременно мы первыми будем!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C:\Users\ЕКАТЕРИНА\Desktop\НАБОР 2020-23г\СТАРШАЯ группа 20-21г\IMG_77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980728"/>
            <a:ext cx="302433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C:\Users\ЕКАТЕРИНА\Desktop\ГРУППА\АЛВ\ЛВ -21г\RQXB93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4968552"/>
          </a:xfrm>
          <a:prstGeom prst="rect">
            <a:avLst/>
          </a:prstGeom>
          <a:noFill/>
        </p:spPr>
      </p:pic>
      <p:pic>
        <p:nvPicPr>
          <p:cNvPr id="6147" name="Picture 3" descr="C:\Users\ЕКАТЕРИНА\Desktop\ГРУППА\АЛВ\ЛВ -21г\PCJX7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861048"/>
            <a:ext cx="3691136" cy="27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1.infourok.ru/uploads/ex/02b6/0000163d-d15293fb/8/img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 descr="C:\Users\ЕКАТЕРИНА\Desktop\ГРУППА\АЛВ\ЛВ -21г\AFVT96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3264363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5229200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Вы первыми будете везде и всегда.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Мы – группа поддержки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Без нас никуда!</a:t>
            </a:r>
          </a:p>
          <a:p>
            <a:endParaRPr lang="ru-RU" dirty="0"/>
          </a:p>
        </p:txBody>
      </p:sp>
      <p:pic>
        <p:nvPicPr>
          <p:cNvPr id="1026" name="Picture 2" descr="C:\Users\ЕКАТЕРИНА\Desktop\ГРУППА\АЛВ\ЛВ -21г\CKHQ81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276872"/>
            <a:ext cx="3912435" cy="2934326"/>
          </a:xfrm>
          <a:prstGeom prst="rect">
            <a:avLst/>
          </a:prstGeom>
          <a:noFill/>
        </p:spPr>
      </p:pic>
      <p:pic>
        <p:nvPicPr>
          <p:cNvPr id="1027" name="Picture 3" descr="C:\Users\ЕКАТЕРИНА\Desktop\ГРУППА\АЛВ\ЛВ -21г\HFGZ14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4827" y="332656"/>
            <a:ext cx="5076381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354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18</cp:revision>
  <dcterms:created xsi:type="dcterms:W3CDTF">2021-09-29T00:34:31Z</dcterms:created>
  <dcterms:modified xsi:type="dcterms:W3CDTF">2021-10-06T06:57:33Z</dcterms:modified>
</cp:coreProperties>
</file>