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7801-77AE-4A06-8AB2-C9F30B3F1BFF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338-3307-4E15-BF02-1A1BC127B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age.freepik.com/free-vector/no-translate-detected_1308-49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404664"/>
            <a:ext cx="7200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sz="2400" b="1" dirty="0" smtClean="0"/>
              <a:t>Поход по территории детского сада»</a:t>
            </a:r>
          </a:p>
          <a:p>
            <a:pPr algn="ctr"/>
            <a:r>
              <a:rPr lang="ru-RU" sz="2400" b="1" dirty="0" smtClean="0"/>
              <a:t>«Вместе весело шагать»</a:t>
            </a:r>
          </a:p>
          <a:p>
            <a:pPr algn="ctr"/>
            <a:r>
              <a:rPr lang="ru-RU" sz="2400" b="1" dirty="0" smtClean="0"/>
              <a:t>в рамках парциальной программы </a:t>
            </a:r>
          </a:p>
          <a:p>
            <a:pPr algn="ctr"/>
            <a:r>
              <a:rPr lang="ru-RU" sz="2400" b="1" dirty="0" smtClean="0"/>
              <a:t>«Дошкольники и туризм»</a:t>
            </a:r>
          </a:p>
          <a:p>
            <a:pPr algn="ctr"/>
            <a:r>
              <a:rPr lang="ru-RU" sz="2000" b="1" dirty="0" smtClean="0"/>
              <a:t>Инструктор по  физической культуре,</a:t>
            </a:r>
          </a:p>
          <a:p>
            <a:pPr algn="ctr"/>
            <a:r>
              <a:rPr lang="ru-RU" sz="2000" b="1" dirty="0" smtClean="0"/>
              <a:t>Высшей квалификационной категории Ануфриева Л.В.</a:t>
            </a:r>
          </a:p>
          <a:p>
            <a:pPr algn="ctr"/>
            <a:r>
              <a:rPr lang="ru-RU" sz="2000" b="1" dirty="0" smtClean="0"/>
              <a:t>МАДОУ «Колосок», НСО, Новосибирский район,</a:t>
            </a:r>
          </a:p>
          <a:p>
            <a:pPr algn="ctr"/>
            <a:r>
              <a:rPr lang="ru-RU" sz="2000" b="1" dirty="0" smtClean="0"/>
              <a:t>П. Краснообск.</a:t>
            </a:r>
          </a:p>
          <a:p>
            <a:pPr algn="ctr"/>
            <a:r>
              <a:rPr lang="ru-RU" sz="2000" b="1" dirty="0" smtClean="0"/>
              <a:t>2018г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8" y="1196752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Цель: </a:t>
            </a:r>
            <a:r>
              <a:rPr lang="ru-RU" sz="3200" b="1" dirty="0" smtClean="0"/>
              <a:t>воспитание интереса детей к туристической деятельности и здоровому образу жизни.</a:t>
            </a:r>
          </a:p>
          <a:p>
            <a:pPr algn="ctr"/>
            <a:r>
              <a:rPr lang="ru-RU" sz="3200" b="1" u="sng" dirty="0" smtClean="0"/>
              <a:t>Задачи:  </a:t>
            </a:r>
            <a:r>
              <a:rPr lang="ru-RU" sz="3200" b="1" dirty="0" smtClean="0"/>
              <a:t>совершенствование двигательных способностей,</a:t>
            </a:r>
          </a:p>
          <a:p>
            <a:pPr algn="ctr"/>
            <a:r>
              <a:rPr lang="ru-RU" sz="3200" b="1" dirty="0"/>
              <a:t>н</a:t>
            </a:r>
            <a:r>
              <a:rPr lang="ru-RU" sz="3200" b="1" dirty="0" smtClean="0"/>
              <a:t>аправленной на укрепление здоровья.</a:t>
            </a:r>
          </a:p>
          <a:p>
            <a:pPr algn="ctr"/>
            <a:r>
              <a:rPr lang="ru-RU" sz="3200" b="1" dirty="0" smtClean="0"/>
              <a:t>Развитие выносливости. Терпения, чувства взаимопомощи.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1700808"/>
            <a:ext cx="28803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Сегодня мы с вами оправляемся в поход.</a:t>
            </a:r>
          </a:p>
          <a:p>
            <a:pPr algn="ctr"/>
            <a:r>
              <a:rPr lang="ru-RU" sz="2000" b="1" dirty="0" smtClean="0"/>
              <a:t>Много нас открытий ждёт.</a:t>
            </a:r>
          </a:p>
          <a:p>
            <a:pPr algn="ctr"/>
            <a:r>
              <a:rPr lang="ru-RU" sz="2000" b="1" dirty="0" smtClean="0"/>
              <a:t>С вами мы сейчас не дети,</a:t>
            </a:r>
          </a:p>
          <a:p>
            <a:pPr algn="ctr"/>
            <a:r>
              <a:rPr lang="ru-RU" sz="2000" b="1" dirty="0" smtClean="0"/>
              <a:t>Взрослые туристы мы.</a:t>
            </a:r>
          </a:p>
          <a:p>
            <a:pPr algn="ctr"/>
            <a:r>
              <a:rPr lang="ru-RU" sz="2000" b="1" dirty="0" smtClean="0"/>
              <a:t>Справимся со всем отважно</a:t>
            </a:r>
          </a:p>
          <a:p>
            <a:pPr algn="ctr"/>
            <a:r>
              <a:rPr lang="ru-RU" sz="2000" b="1" dirty="0" smtClean="0"/>
              <a:t>Всё преодолеем на пути!</a:t>
            </a:r>
            <a:endParaRPr lang="ru-RU" sz="2000" b="1" dirty="0"/>
          </a:p>
        </p:txBody>
      </p:sp>
      <p:pic>
        <p:nvPicPr>
          <p:cNvPr id="1026" name="Picture 2" descr="C:\Users\ЕКАТЕРИНА\Desktop\для ЛВ\20181004_103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3093499" cy="5086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ЕКАТЕРИНА\Desktop\для ЛВ\20181005_110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2854287"/>
            <a:ext cx="5231080" cy="311902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83671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Вот отличная картинка,</a:t>
            </a:r>
          </a:p>
          <a:p>
            <a:pPr algn="ctr"/>
            <a:r>
              <a:rPr lang="ru-RU" sz="2400" b="1" dirty="0" smtClean="0"/>
              <a:t>Мы как гибкая пружинка.</a:t>
            </a:r>
          </a:p>
          <a:p>
            <a:pPr algn="ctr"/>
            <a:r>
              <a:rPr lang="ru-RU" sz="2400" b="1" dirty="0" smtClean="0"/>
              <a:t>Пусть не сразу всё даётся,</a:t>
            </a:r>
          </a:p>
          <a:p>
            <a:pPr algn="ctr"/>
            <a:r>
              <a:rPr lang="ru-RU" sz="2400" b="1" dirty="0" smtClean="0"/>
              <a:t>Поработать нам придётся.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ЕКАТЕРИНА\Desktop\для ЛВ\20181005_1103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3" y="2636913"/>
            <a:ext cx="5007779" cy="34084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98072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Руки наши цепкие, </a:t>
            </a:r>
          </a:p>
          <a:p>
            <a:pPr algn="ctr"/>
            <a:r>
              <a:rPr lang="ru-RU" sz="2400" b="1" dirty="0" smtClean="0"/>
              <a:t>Ноги наши быстрые.</a:t>
            </a:r>
          </a:p>
          <a:p>
            <a:pPr algn="ctr"/>
            <a:r>
              <a:rPr lang="ru-RU" sz="2400" b="1" dirty="0" smtClean="0"/>
              <a:t>Тренируйся каждый день, </a:t>
            </a:r>
          </a:p>
          <a:p>
            <a:pPr algn="ctr"/>
            <a:r>
              <a:rPr lang="ru-RU" sz="2400" b="1" dirty="0"/>
              <a:t>Б</a:t>
            </a:r>
            <a:r>
              <a:rPr lang="ru-RU" sz="2400" b="1" dirty="0" smtClean="0"/>
              <a:t>егать прыгать нам не лень!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ЕКАТЕРИНА\Desktop\для ЛВ\20181004_102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24744"/>
            <a:ext cx="2688332" cy="47792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1700808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 горки нужно добежать,</a:t>
            </a:r>
          </a:p>
          <a:p>
            <a:pPr algn="ctr"/>
            <a:r>
              <a:rPr lang="ru-RU" sz="2400" b="1" dirty="0" smtClean="0"/>
              <a:t>Никого не обижать.</a:t>
            </a:r>
          </a:p>
          <a:p>
            <a:pPr algn="ctr"/>
            <a:r>
              <a:rPr lang="ru-RU" sz="2400" b="1" dirty="0" smtClean="0"/>
              <a:t>Быстро скатиться</a:t>
            </a:r>
          </a:p>
          <a:p>
            <a:pPr algn="ctr"/>
            <a:r>
              <a:rPr lang="ru-RU" sz="2400" b="1" dirty="0" smtClean="0"/>
              <a:t>И дальше в путь пуститься! 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ЕКАТЕРИНА\Desktop\для ЛВ\20181004_103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7155" y="692696"/>
            <a:ext cx="2673297" cy="4752528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для ЛВ\20181004_1031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24744"/>
            <a:ext cx="2664296" cy="4736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1412776"/>
            <a:ext cx="21602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Меж деревьев змейкой вы бегите, и дорогу обратно найдите!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ЕКАТЕРИНА\Desktop\для ЛВ\20180927_115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564904"/>
            <a:ext cx="5840649" cy="328536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908720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Я бегом наслаждаюсь, </a:t>
            </a:r>
          </a:p>
          <a:p>
            <a:pPr algn="ctr"/>
            <a:r>
              <a:rPr lang="ru-RU" sz="2400" b="1" dirty="0" smtClean="0"/>
              <a:t>Бегу, бегу, бегу!</a:t>
            </a:r>
          </a:p>
          <a:p>
            <a:pPr algn="ctr"/>
            <a:r>
              <a:rPr lang="ru-RU" sz="2400" b="1" dirty="0" smtClean="0"/>
              <a:t>Земли едва касаюсь,</a:t>
            </a:r>
          </a:p>
          <a:p>
            <a:pPr algn="ctr"/>
            <a:r>
              <a:rPr lang="ru-RU" sz="2400" b="1" dirty="0" smtClean="0"/>
              <a:t>Как будто я лечу!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ng.pngtree.com/element_origin_min_pic/17/07/01/534975fe41787780f9ce6550b60e17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Users\ЕКАТЕРИНА\Desktop\для ЛВ\20180927_1158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348880"/>
            <a:ext cx="6059399" cy="34084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1124744"/>
            <a:ext cx="5976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честь похода</a:t>
            </a:r>
          </a:p>
          <a:p>
            <a:pPr algn="ctr"/>
            <a:r>
              <a:rPr lang="ru-RU" sz="3200" b="1" dirty="0" smtClean="0"/>
              <a:t>Праздничный салют!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7</cp:revision>
  <dcterms:created xsi:type="dcterms:W3CDTF">2018-10-08T06:57:53Z</dcterms:created>
  <dcterms:modified xsi:type="dcterms:W3CDTF">2018-10-08T08:01:10Z</dcterms:modified>
</cp:coreProperties>
</file>