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1D40-2B2D-4BD6-A094-E05B9CF975C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A4F1-28B8-4834-B136-37B02ADF82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age.freepik.com/free-vector/no-translate-detected_1308-49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7200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Туристический поход</a:t>
            </a:r>
          </a:p>
          <a:p>
            <a:pPr algn="ctr"/>
            <a:r>
              <a:rPr lang="ru-RU" sz="2400" b="1" dirty="0" smtClean="0"/>
              <a:t>«Ребята – туристята»</a:t>
            </a:r>
          </a:p>
          <a:p>
            <a:pPr algn="ctr"/>
            <a:r>
              <a:rPr lang="ru-RU" sz="2000" b="1" dirty="0" smtClean="0"/>
              <a:t>в рамках парциальной программы </a:t>
            </a:r>
          </a:p>
          <a:p>
            <a:pPr algn="ctr"/>
            <a:r>
              <a:rPr lang="ru-RU" sz="2000" b="1" dirty="0" smtClean="0"/>
              <a:t>«Дошкольники и туризм»</a:t>
            </a:r>
          </a:p>
          <a:p>
            <a:pPr algn="ctr"/>
            <a:r>
              <a:rPr lang="ru-RU" sz="2000" b="1" dirty="0" smtClean="0"/>
              <a:t>Инструктор по  физической культуре,</a:t>
            </a:r>
          </a:p>
          <a:p>
            <a:pPr algn="ctr"/>
            <a:r>
              <a:rPr lang="ru-RU" sz="2000" b="1" dirty="0" smtClean="0"/>
              <a:t>Высшей квалификационной категории Ануфриева Л.В.</a:t>
            </a:r>
          </a:p>
          <a:p>
            <a:pPr algn="ctr"/>
            <a:r>
              <a:rPr lang="ru-RU" sz="2000" b="1" dirty="0" smtClean="0"/>
              <a:t>МАДОУ «Колосок», НСО, Новосибирский район,</a:t>
            </a:r>
          </a:p>
          <a:p>
            <a:pPr algn="ctr"/>
            <a:r>
              <a:rPr lang="ru-RU" sz="2000" b="1" dirty="0" smtClean="0"/>
              <a:t>П. Краснообск.</a:t>
            </a:r>
          </a:p>
          <a:p>
            <a:pPr algn="ctr"/>
            <a:r>
              <a:rPr lang="ru-RU" sz="2000" b="1" dirty="0" smtClean="0"/>
              <a:t>2020г</a:t>
            </a:r>
            <a:endParaRPr lang="ru-RU" sz="2000" b="1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ЕКАТЕРИНА\Desktop\старшая гуппа 18-19г\сентябрь-18г\Поход-18г\20180920_113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908720"/>
            <a:ext cx="4020931" cy="3015698"/>
          </a:xfrm>
          <a:prstGeom prst="rect">
            <a:avLst/>
          </a:prstGeom>
          <a:noFill/>
        </p:spPr>
      </p:pic>
      <p:pic>
        <p:nvPicPr>
          <p:cNvPr id="9219" name="Picture 3" descr="C:\Users\ЕКАТЕРИНА\Desktop\для ЛВ\20180920_114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3" y="3933056"/>
            <a:ext cx="3555121" cy="19997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148478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Мы дрова собрали,</a:t>
            </a:r>
          </a:p>
          <a:p>
            <a:pPr algn="ctr"/>
            <a:r>
              <a:rPr lang="ru-RU" sz="2400" b="1" dirty="0" smtClean="0"/>
              <a:t>Разожгли костёр.</a:t>
            </a:r>
          </a:p>
          <a:p>
            <a:pPr algn="ctr"/>
            <a:r>
              <a:rPr lang="ru-RU" sz="2400" b="1" dirty="0" smtClean="0"/>
              <a:t>Запах тех сосисок,</a:t>
            </a:r>
          </a:p>
          <a:p>
            <a:pPr algn="ctr"/>
            <a:r>
              <a:rPr lang="ru-RU" sz="2400" b="1" dirty="0" smtClean="0"/>
              <a:t>Помним до  сих пор!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ЕКАТЕРИНА\Desktop\для ЛВ\20180920_103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5675356" cy="3192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05273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 свиданья, добрый лес!</a:t>
            </a:r>
          </a:p>
          <a:p>
            <a:pPr algn="ctr"/>
            <a:r>
              <a:rPr lang="ru-RU" sz="2400" b="1" dirty="0" smtClean="0"/>
              <a:t>Надарил ты нам чудес.</a:t>
            </a:r>
          </a:p>
          <a:p>
            <a:pPr algn="ctr"/>
            <a:r>
              <a:rPr lang="ru-RU" sz="2400" b="1" dirty="0" smtClean="0"/>
              <a:t>Наш туристический поход,</a:t>
            </a:r>
          </a:p>
          <a:p>
            <a:pPr algn="ctr"/>
            <a:r>
              <a:rPr lang="ru-RU" sz="2400" b="1" dirty="0" smtClean="0"/>
              <a:t>Нам здоровья принесёт!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1124744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Цель: </a:t>
            </a:r>
            <a:r>
              <a:rPr lang="ru-RU" sz="2800" b="1" dirty="0" smtClean="0"/>
              <a:t>Прививать детям интерес к туристическим походам</a:t>
            </a:r>
          </a:p>
          <a:p>
            <a:pPr algn="ctr"/>
            <a:r>
              <a:rPr lang="ru-RU" sz="2800" b="1" u="sng" dirty="0" smtClean="0"/>
              <a:t>Задачи: </a:t>
            </a:r>
            <a:r>
              <a:rPr lang="ru-RU" sz="2800" b="1" dirty="0" smtClean="0"/>
              <a:t>Помогать детям осваивать элементарные туристические и двигательные навыки и умения.</a:t>
            </a:r>
          </a:p>
          <a:p>
            <a:pPr algn="ctr"/>
            <a:r>
              <a:rPr lang="ru-RU" sz="2800" b="1" dirty="0" smtClean="0"/>
              <a:t>Развивать умения взаимодействовать друг с другом.</a:t>
            </a:r>
          </a:p>
          <a:p>
            <a:pPr algn="ctr"/>
            <a:r>
              <a:rPr lang="ru-RU" sz="2800" b="1" dirty="0" smtClean="0"/>
              <a:t>Продолжать учить детей действовать согласно правилам и инструкциям.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692696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Кто куда, а мы в поход.</a:t>
            </a:r>
          </a:p>
          <a:p>
            <a:pPr algn="ctr"/>
            <a:r>
              <a:rPr lang="ru-RU" sz="2400" b="1" dirty="0" smtClean="0"/>
              <a:t>Много интересного нас ждёт.</a:t>
            </a:r>
          </a:p>
          <a:p>
            <a:pPr algn="ctr"/>
            <a:r>
              <a:rPr lang="ru-RU" sz="2400" b="1" dirty="0" smtClean="0"/>
              <a:t>До свиданья детский сад,</a:t>
            </a:r>
          </a:p>
          <a:p>
            <a:pPr algn="ctr"/>
            <a:r>
              <a:rPr lang="ru-RU" sz="2400" b="1" dirty="0" smtClean="0"/>
              <a:t>Жди назад своих ребят.</a:t>
            </a:r>
            <a:endParaRPr lang="ru-RU" sz="2400" b="1" dirty="0"/>
          </a:p>
        </p:txBody>
      </p:sp>
      <p:pic>
        <p:nvPicPr>
          <p:cNvPr id="1026" name="Picture 2" descr="C:\Users\ЕКАТЕРИНА\Desktop\старшая гуппа 18-19г\сентябрь-18г\Поход-18г\20180920_10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22866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5" y="980728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Здравствуй лес, здравствуй лес,</a:t>
            </a:r>
          </a:p>
          <a:p>
            <a:pPr algn="ctr"/>
            <a:r>
              <a:rPr lang="ru-RU" sz="2400" b="1" dirty="0" smtClean="0"/>
              <a:t>Полный сказок и чудес!</a:t>
            </a:r>
          </a:p>
          <a:p>
            <a:endParaRPr lang="ru-RU" dirty="0"/>
          </a:p>
        </p:txBody>
      </p:sp>
      <p:pic>
        <p:nvPicPr>
          <p:cNvPr id="2050" name="Picture 2" descr="C:\Users\ЕКАТЕРИНА\Desktop\старшая гуппа 18-19г\сентябрь-18г\Поход-18г\20180920_10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4933032" cy="3699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ЕКАТЕРИНА\Desktop\старшая гуппа 18-19г\сентябрь-18г\Поход-18г\20180920_103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48254"/>
            <a:ext cx="4824536" cy="36184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764704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Если вы в поход идёте,</a:t>
            </a:r>
          </a:p>
          <a:p>
            <a:pPr algn="ctr"/>
            <a:r>
              <a:rPr lang="ru-RU" sz="2400" b="1" dirty="0" smtClean="0"/>
              <a:t>Не забудьте взять рюкзак.</a:t>
            </a:r>
          </a:p>
          <a:p>
            <a:pPr algn="ctr"/>
            <a:r>
              <a:rPr lang="ru-RU" sz="2400" b="1" dirty="0" smtClean="0"/>
              <a:t>Без него в любом походе,</a:t>
            </a:r>
          </a:p>
          <a:p>
            <a:pPr algn="ctr"/>
            <a:r>
              <a:rPr lang="ru-RU" sz="2400" b="1" dirty="0" smtClean="0"/>
              <a:t>Обойтись нельзя никак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83671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Свежим воздухом дышите,</a:t>
            </a:r>
          </a:p>
          <a:p>
            <a:pPr algn="ctr"/>
            <a:r>
              <a:rPr lang="ru-RU" sz="2400" b="1" dirty="0" smtClean="0"/>
              <a:t>По возможности всегда!</a:t>
            </a:r>
          </a:p>
          <a:p>
            <a:pPr algn="ctr"/>
            <a:r>
              <a:rPr lang="ru-RU" sz="2400" b="1" dirty="0" smtClean="0"/>
              <a:t>И в поход вы в лес ходите,</a:t>
            </a:r>
          </a:p>
          <a:p>
            <a:pPr algn="ctr"/>
            <a:r>
              <a:rPr lang="ru-RU" sz="2400" b="1" dirty="0" smtClean="0"/>
              <a:t>Он вам силы даст всегда!</a:t>
            </a:r>
            <a:endParaRPr lang="ru-RU" sz="2400" b="1" dirty="0"/>
          </a:p>
        </p:txBody>
      </p:sp>
      <p:pic>
        <p:nvPicPr>
          <p:cNvPr id="4098" name="Picture 2" descr="C:\Users\ЕКАТЕРИНА\Desktop\старшая гуппа 18-19г\сентябрь-18г\Поход-18г\20180920_10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84258"/>
            <a:ext cx="4968552" cy="3618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ЕКАТЕРИНА\Desktop\старшая гуппа 18-19г\сентябрь-18г\Поход-18г\20180920_11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3564880" cy="2673660"/>
          </a:xfrm>
          <a:prstGeom prst="rect">
            <a:avLst/>
          </a:prstGeom>
          <a:noFill/>
        </p:spPr>
      </p:pic>
      <p:pic>
        <p:nvPicPr>
          <p:cNvPr id="5123" name="Picture 3" descr="C:\Users\ЕКАТЕРИНА\Desktop\для ЛВ\20180920_111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268760"/>
            <a:ext cx="24003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126876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 без всякого сомненья</a:t>
            </a:r>
          </a:p>
          <a:p>
            <a:pPr algn="ctr"/>
            <a:r>
              <a:rPr lang="ru-RU" sz="2000" b="1" dirty="0" smtClean="0"/>
              <a:t>Есть хорошее решенье – </a:t>
            </a:r>
          </a:p>
          <a:p>
            <a:pPr algn="ctr"/>
            <a:r>
              <a:rPr lang="ru-RU" sz="2000" b="1" dirty="0" smtClean="0"/>
              <a:t>Спорт полезен и игра,</a:t>
            </a:r>
          </a:p>
          <a:p>
            <a:pPr algn="ctr"/>
            <a:r>
              <a:rPr lang="ru-RU" sz="2000" b="1" dirty="0" smtClean="0"/>
              <a:t>Занимайся, детвора!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ЕКАТЕРИНА\Desktop\для ЛВ\20180926_110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240030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7" y="1556792"/>
            <a:ext cx="39604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гимнастка!</a:t>
            </a:r>
          </a:p>
          <a:p>
            <a:pPr algn="ctr"/>
            <a:r>
              <a:rPr lang="ru-RU" sz="2800" b="1" dirty="0" smtClean="0"/>
              <a:t>Подтянулась 10 раз!</a:t>
            </a:r>
          </a:p>
          <a:p>
            <a:pPr algn="ctr"/>
            <a:r>
              <a:rPr lang="ru-RU" sz="2800" b="1" dirty="0" smtClean="0"/>
              <a:t>Подтянись попробуй ты,</a:t>
            </a:r>
          </a:p>
          <a:p>
            <a:pPr algn="ctr"/>
            <a:r>
              <a:rPr lang="ru-RU" sz="2800" b="1" dirty="0" smtClean="0"/>
              <a:t>И не бойся высоты!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hemeshack.net/pspframes/images/Nature-Floral/073-084/Nature-Floral0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ЕКАТЕРИНА\Desktop\для ЛВ\IMG-20181003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969" y="2348880"/>
            <a:ext cx="5238224" cy="34960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19675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Мы подпрыгнули, уцепились.</a:t>
            </a:r>
          </a:p>
          <a:p>
            <a:pPr algn="ctr"/>
            <a:r>
              <a:rPr lang="ru-RU" sz="2000" b="1" dirty="0" smtClean="0"/>
              <a:t>Повисели, не свалились!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Юзер</cp:lastModifiedBy>
  <cp:revision>8</cp:revision>
  <dcterms:created xsi:type="dcterms:W3CDTF">2018-10-08T08:01:56Z</dcterms:created>
  <dcterms:modified xsi:type="dcterms:W3CDTF">2023-02-17T04:21:45Z</dcterms:modified>
</cp:coreProperties>
</file>